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Organic Compounds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funny-gifs-kangaroo-j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743200"/>
            <a:ext cx="3922059" cy="266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5638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don’t know how to name organic compounds, they will really knock you down on the test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15" name="Picture 14" descr="funny-gifs-ram-toug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2209800"/>
            <a:ext cx="358302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5" cy="579438"/>
          </a:xfrm>
        </p:spPr>
        <p:txBody>
          <a:bodyPr/>
          <a:lstStyle/>
          <a:p>
            <a:r>
              <a:rPr lang="en-US" dirty="0" smtClean="0"/>
              <a:t>Draw molecular structures: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91575" cy="54864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*start with the right part of the name and go left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2-pentyne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2,3-dimethyl hexane</a:t>
            </a:r>
            <a:endParaRPr lang="en-US" sz="3200" dirty="0"/>
          </a:p>
        </p:txBody>
      </p:sp>
      <p:pic>
        <p:nvPicPr>
          <p:cNvPr id="4" name="Picture 3" descr="2-penty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76400"/>
            <a:ext cx="3476625" cy="1944845"/>
          </a:xfrm>
          <a:prstGeom prst="rect">
            <a:avLst/>
          </a:prstGeom>
        </p:spPr>
      </p:pic>
      <p:pic>
        <p:nvPicPr>
          <p:cNvPr id="5" name="Picture 4" descr="2,3-DiMethylhex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99" y="4495800"/>
            <a:ext cx="373285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316662" cy="579438"/>
          </a:xfrm>
        </p:spPr>
        <p:txBody>
          <a:bodyPr/>
          <a:lstStyle/>
          <a:p>
            <a:r>
              <a:rPr lang="en-US" dirty="0" smtClean="0"/>
              <a:t>Learning Check: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39175" cy="5211763"/>
          </a:xfrm>
        </p:spPr>
        <p:txBody>
          <a:bodyPr/>
          <a:lstStyle/>
          <a:p>
            <a:r>
              <a:rPr lang="en-US" sz="3200" dirty="0" smtClean="0"/>
              <a:t>Draw the molecular structure for:</a:t>
            </a:r>
          </a:p>
          <a:p>
            <a:pPr algn="ctr">
              <a:buNone/>
            </a:pPr>
            <a:r>
              <a:rPr lang="en-US" sz="3200" dirty="0" smtClean="0"/>
              <a:t>4-ethyl-2,3,4-trimethyl octane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991600" cy="579438"/>
          </a:xfrm>
        </p:spPr>
        <p:txBody>
          <a:bodyPr/>
          <a:lstStyle/>
          <a:p>
            <a:r>
              <a:rPr lang="en-US" dirty="0" smtClean="0"/>
              <a:t>IUPAC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81599" cy="5715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International Union of Pure and Applied Chemistry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System used to name organic compounds					</a:t>
            </a:r>
            <a:endParaRPr lang="en-US" sz="3200" dirty="0"/>
          </a:p>
        </p:txBody>
      </p:sp>
      <p:pic>
        <p:nvPicPr>
          <p:cNvPr id="6" name="Picture 5" descr="i_speak_iupac_tshirt-p2357822244580768634xmd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dirty="0" smtClean="0"/>
              <a:t>Naming Hydrocarbons: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67775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	*Table P </a:t>
            </a:r>
            <a:r>
              <a:rPr lang="en-US" sz="3200" dirty="0" smtClean="0">
                <a:sym typeface="Wingdings" pitchFamily="2" charset="2"/>
              </a:rPr>
              <a:t> prefix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*Table Q </a:t>
            </a:r>
            <a:r>
              <a:rPr lang="en-US" sz="3200" dirty="0" smtClean="0">
                <a:sym typeface="Wingdings" pitchFamily="2" charset="2"/>
              </a:rPr>
              <a:t> suffix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* numbers are used when there are isomers</a:t>
            </a: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r>
              <a:rPr lang="en-US" sz="3200" dirty="0" smtClean="0"/>
              <a:t>							1-butene</a:t>
            </a:r>
          </a:p>
          <a:p>
            <a:pPr marL="514350" indent="-514350">
              <a:buNone/>
            </a:pPr>
            <a:r>
              <a:rPr lang="en-US" sz="3200" dirty="0" smtClean="0"/>
              <a:t>					</a:t>
            </a:r>
          </a:p>
          <a:p>
            <a:pPr marL="514350" indent="-514350">
              <a:buNone/>
            </a:pPr>
            <a:r>
              <a:rPr lang="en-US" sz="3200" dirty="0" smtClean="0"/>
              <a:t>							2-butene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How else could we write 1-butene?</a:t>
            </a:r>
          </a:p>
        </p:txBody>
      </p:sp>
      <p:pic>
        <p:nvPicPr>
          <p:cNvPr id="12" name="Picture 11" descr="but1e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2438400" cy="1019175"/>
          </a:xfrm>
          <a:prstGeom prst="rect">
            <a:avLst/>
          </a:prstGeom>
        </p:spPr>
      </p:pic>
      <p:pic>
        <p:nvPicPr>
          <p:cNvPr id="13" name="Picture 12" descr="but2e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267200"/>
            <a:ext cx="243840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dirty="0" smtClean="0"/>
              <a:t>*For more than one alkyl group: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15375" cy="5135563"/>
          </a:xfrm>
        </p:spPr>
        <p:txBody>
          <a:bodyPr/>
          <a:lstStyle/>
          <a:p>
            <a:r>
              <a:rPr lang="en-US" sz="3200" dirty="0" smtClean="0"/>
              <a:t>2 – </a:t>
            </a:r>
            <a:r>
              <a:rPr lang="en-US" sz="3200" dirty="0" err="1" smtClean="0"/>
              <a:t>di</a:t>
            </a:r>
            <a:endParaRPr lang="en-US" sz="3200" dirty="0" smtClean="0"/>
          </a:p>
          <a:p>
            <a:r>
              <a:rPr lang="en-US" sz="3200" dirty="0" smtClean="0"/>
              <a:t>3 – tri</a:t>
            </a:r>
          </a:p>
          <a:p>
            <a:r>
              <a:rPr lang="en-US" sz="3200" dirty="0" smtClean="0"/>
              <a:t>4 - tetra</a:t>
            </a:r>
            <a:endParaRPr lang="en-US" sz="3200" dirty="0"/>
          </a:p>
        </p:txBody>
      </p:sp>
      <p:pic>
        <p:nvPicPr>
          <p:cNvPr id="4" name="Picture 3" descr="15-035-23dimetilbutan-2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371600"/>
            <a:ext cx="3810000" cy="1489624"/>
          </a:xfrm>
          <a:prstGeom prst="rect">
            <a:avLst/>
          </a:prstGeom>
        </p:spPr>
      </p:pic>
      <p:pic>
        <p:nvPicPr>
          <p:cNvPr id="5" name="Picture 4" descr="15-036-22dimetilbutan-2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038600"/>
            <a:ext cx="3086100" cy="2057400"/>
          </a:xfrm>
          <a:prstGeom prst="rect">
            <a:avLst/>
          </a:prstGeom>
        </p:spPr>
      </p:pic>
      <p:pic>
        <p:nvPicPr>
          <p:cNvPr id="7" name="Picture 6" descr="200px-2,2-dimethylbuta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14800"/>
            <a:ext cx="2514600" cy="1873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2895600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2,3-dimethylbutane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096000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2,2-dimethylbutane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096000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2,2-dimethylbutane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91575" cy="6324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Find the longest Carbon chain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Number from the shortest end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C – C – C – C – C – C       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					</a:t>
            </a:r>
            <a:r>
              <a:rPr lang="en-US" sz="3200" dirty="0" smtClean="0"/>
              <a:t>3-methyl </a:t>
            </a:r>
            <a:r>
              <a:rPr lang="en-US" sz="3200" dirty="0" smtClean="0"/>
              <a:t>hexane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			       </a:t>
            </a:r>
          </a:p>
          <a:p>
            <a:pPr marL="514350" indent="-514350">
              <a:buNone/>
            </a:pPr>
            <a:r>
              <a:rPr lang="en-US" sz="3200" dirty="0" smtClean="0"/>
              <a:t>		</a:t>
            </a:r>
            <a:r>
              <a:rPr lang="en-US" sz="3200" dirty="0" smtClean="0"/>
              <a:t>		C </a:t>
            </a:r>
            <a:r>
              <a:rPr lang="en-US" sz="3200" dirty="0" smtClean="0"/>
              <a:t>– C – C – C – C –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		2-methyl pentane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			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8763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6383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3241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0861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8481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6383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610100" y="2019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3241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8763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0861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8481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610100" y="2705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13716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533400" y="23622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876800" y="23622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743200" y="4724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37338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295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057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0579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52959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6101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6101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8481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8481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861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0861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		</a:t>
            </a:r>
            <a:r>
              <a:rPr lang="en-US" sz="3200" dirty="0" smtClean="0"/>
              <a:t>2,3-dimethyl pentane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r>
              <a:rPr lang="en-US" sz="3200" dirty="0" smtClean="0"/>
              <a:t>				3-ethyl hexane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838200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– C – C – C – C –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12573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0193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7813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671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291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573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0193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7813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4671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1143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1524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524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514600" y="3733800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– C – C – C – C –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628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628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390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390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52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600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838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152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600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38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2628900" y="5067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6000" y="4038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724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71800" y="4724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4600" y="4419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4495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038600" y="5257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4152900" y="5905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152900" y="5143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100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958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5800" y="556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556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		  </a:t>
            </a:r>
            <a:r>
              <a:rPr lang="en-US" sz="3200" dirty="0" smtClean="0"/>
              <a:t>2-methyl butane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r>
              <a:rPr lang="en-US" sz="3200" dirty="0" smtClean="0"/>
              <a:t>			2,3-dimethyl pentane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838200"/>
            <a:ext cx="3874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    – C – C – C – C –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0193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7813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671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29100" y="800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467100" y="2247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0193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7813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4671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1485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190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14600" y="3733800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– C – C – C – C –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628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628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390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390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52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600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838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152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600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38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390900" y="5143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6000" y="4038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338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4495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3048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4152900" y="3009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10000" y="33528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95800" y="33528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1600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10000" y="190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867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		</a:t>
            </a: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r>
              <a:rPr lang="en-US" sz="3200" dirty="0" smtClean="0"/>
              <a:t>			3-methyl hexane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14600" y="3733800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– C – C – C – C –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628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628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390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390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529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600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8387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152900" y="4381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600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38700" y="3695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390900" y="5143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6000" y="4038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33800" y="480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4495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5257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390900" y="5905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48000" y="556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33800" y="556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715375" cy="58213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Alkenes: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Find the longest chain with the double bond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Number to make double bond smallest possible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End in “</a:t>
            </a:r>
            <a:r>
              <a:rPr lang="en-US" sz="3200" dirty="0" err="1" smtClean="0"/>
              <a:t>ene</a:t>
            </a:r>
            <a:r>
              <a:rPr lang="en-US" sz="3200" dirty="0" smtClean="0"/>
              <a:t>”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r>
              <a:rPr lang="en-US" sz="3200" dirty="0" smtClean="0"/>
              <a:t>4-methyl-1-pentene</a:t>
            </a:r>
            <a:endParaRPr lang="en-US" sz="3200" dirty="0"/>
          </a:p>
        </p:txBody>
      </p:sp>
      <p:pic>
        <p:nvPicPr>
          <p:cNvPr id="4" name="Picture 3" descr="4-methyl-1-pente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00400"/>
            <a:ext cx="3333385" cy="160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480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1       2         3        4        5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360</TotalTime>
  <Words>191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ind_1964_slide</vt:lpstr>
      <vt:lpstr>1_Default Design</vt:lpstr>
      <vt:lpstr>Naming Organic Compounds</vt:lpstr>
      <vt:lpstr>IUPAC System</vt:lpstr>
      <vt:lpstr>Naming Hydrocarbons:</vt:lpstr>
      <vt:lpstr>*For more than one alkyl group:</vt:lpstr>
      <vt:lpstr>Slide 5</vt:lpstr>
      <vt:lpstr>Slide 6</vt:lpstr>
      <vt:lpstr>Slide 7</vt:lpstr>
      <vt:lpstr>Slide 8</vt:lpstr>
      <vt:lpstr>Slide 9</vt:lpstr>
      <vt:lpstr>Draw molecular structures:</vt:lpstr>
      <vt:lpstr>Learning Check: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48</cp:revision>
  <dcterms:created xsi:type="dcterms:W3CDTF">2011-04-15T00:05:53Z</dcterms:created>
  <dcterms:modified xsi:type="dcterms:W3CDTF">2011-04-17T01:00:13Z</dcterms:modified>
</cp:coreProperties>
</file>