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Chemistry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study of </a:t>
            </a:r>
            <a:r>
              <a:rPr lang="en-US" sz="4400" u="sng" dirty="0" smtClean="0"/>
              <a:t>matter</a:t>
            </a:r>
            <a:r>
              <a:rPr lang="en-US" sz="4400" dirty="0" smtClean="0"/>
              <a:t> and the changes it undergoes.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Chemical Properties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how a substance will react.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Gold + Water  </a:t>
            </a:r>
            <a:r>
              <a:rPr lang="en-US" dirty="0" smtClean="0">
                <a:sym typeface="Wingdings" pitchFamily="2" charset="2"/>
              </a:rPr>
              <a:t>  </a:t>
            </a:r>
          </a:p>
          <a:p>
            <a:pPr lvl="2"/>
            <a:r>
              <a:rPr lang="en-US" sz="2800" dirty="0" smtClean="0">
                <a:sym typeface="Wingdings" pitchFamily="2" charset="2"/>
              </a:rPr>
              <a:t>wet gold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Iron + Oxygen    </a:t>
            </a:r>
          </a:p>
          <a:p>
            <a:pPr lvl="2"/>
            <a:r>
              <a:rPr lang="en-US" sz="2800" dirty="0" smtClean="0">
                <a:sym typeface="Wingdings" pitchFamily="2" charset="2"/>
              </a:rPr>
              <a:t>rust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Chemical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Alcohol burns in air.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Chemical</a:t>
            </a:r>
          </a:p>
          <a:p>
            <a:r>
              <a:rPr lang="en-US" dirty="0" smtClean="0"/>
              <a:t>Alcohol dissolves in water.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Physical</a:t>
            </a:r>
          </a:p>
          <a:p>
            <a:r>
              <a:rPr lang="en-US" dirty="0" smtClean="0"/>
              <a:t>Alcohol evaporates quickly at room temp.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Physical</a:t>
            </a:r>
          </a:p>
          <a:p>
            <a:r>
              <a:rPr lang="en-US" dirty="0" smtClean="0"/>
              <a:t>Alcohol reacts with sulfuric acid to form ether.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u="sng" dirty="0" smtClean="0"/>
              <a:t>Matter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Anything that has </a:t>
            </a:r>
            <a:r>
              <a:rPr lang="en-US" sz="4800" u="sng" dirty="0" smtClean="0"/>
              <a:t>mass</a:t>
            </a:r>
            <a:r>
              <a:rPr lang="en-US" sz="4800" dirty="0" smtClean="0"/>
              <a:t> and takes up space (</a:t>
            </a:r>
            <a:r>
              <a:rPr lang="en-US" sz="4800" u="sng" dirty="0" smtClean="0"/>
              <a:t>volume</a:t>
            </a:r>
            <a:r>
              <a:rPr lang="en-US" sz="4800" dirty="0" smtClean="0"/>
              <a:t>).</a:t>
            </a:r>
          </a:p>
          <a:p>
            <a:pPr>
              <a:buNone/>
            </a:pPr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Mass </a:t>
            </a:r>
            <a:r>
              <a:rPr lang="en-US" sz="7200" dirty="0" err="1" smtClean="0"/>
              <a:t>vs</a:t>
            </a:r>
            <a:r>
              <a:rPr lang="en-US" sz="7200" dirty="0" smtClean="0"/>
              <a:t> Weight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Mass – how much</a:t>
            </a:r>
          </a:p>
          <a:p>
            <a:endParaRPr lang="en-US" sz="4800" dirty="0" smtClean="0"/>
          </a:p>
          <a:p>
            <a:r>
              <a:rPr lang="en-US" sz="4800" dirty="0" smtClean="0"/>
              <a:t>Weight – depends on gravity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States (Phases) of Matter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Gas</a:t>
            </a:r>
            <a:r>
              <a:rPr lang="en-US" dirty="0" smtClean="0"/>
              <a:t> (g)</a:t>
            </a:r>
          </a:p>
          <a:p>
            <a:endParaRPr lang="en-US" dirty="0" smtClean="0"/>
          </a:p>
          <a:p>
            <a:r>
              <a:rPr lang="en-US" u="sng" dirty="0" smtClean="0"/>
              <a:t>Liquid</a:t>
            </a:r>
            <a:r>
              <a:rPr lang="en-US" dirty="0" smtClean="0"/>
              <a:t> (l) </a:t>
            </a:r>
          </a:p>
          <a:p>
            <a:endParaRPr lang="en-US" dirty="0" smtClean="0"/>
          </a:p>
          <a:p>
            <a:r>
              <a:rPr lang="en-US" u="sng" dirty="0" smtClean="0"/>
              <a:t>Solid</a:t>
            </a:r>
            <a:r>
              <a:rPr lang="en-US" dirty="0" smtClean="0"/>
              <a:t> (s)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Solid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Shape and volume don’t change.</a:t>
            </a:r>
          </a:p>
          <a:p>
            <a:endParaRPr lang="en-US" dirty="0" smtClean="0"/>
          </a:p>
          <a:p>
            <a:r>
              <a:rPr lang="en-US" dirty="0" smtClean="0"/>
              <a:t>Particles are tightly packed (touching) and rigidly stuck together.</a:t>
            </a:r>
          </a:p>
          <a:p>
            <a:endParaRPr lang="en-US" dirty="0" smtClean="0"/>
          </a:p>
          <a:p>
            <a:r>
              <a:rPr lang="en-US" dirty="0" smtClean="0"/>
              <a:t>Attractive forces between particles are strong.</a:t>
            </a:r>
          </a:p>
          <a:p>
            <a:endParaRPr lang="en-US" dirty="0" smtClean="0"/>
          </a:p>
          <a:p>
            <a:r>
              <a:rPr lang="en-US" dirty="0" smtClean="0"/>
              <a:t>May have crystals.</a:t>
            </a:r>
          </a:p>
        </p:txBody>
      </p:sp>
      <p:pic>
        <p:nvPicPr>
          <p:cNvPr id="4" name="Picture 3" descr="SFL_ap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9800" y="838200"/>
            <a:ext cx="1854200" cy="1506538"/>
          </a:xfrm>
          <a:prstGeom prst="rect">
            <a:avLst/>
          </a:prstGeom>
        </p:spPr>
      </p:pic>
      <p:pic>
        <p:nvPicPr>
          <p:cNvPr id="5" name="Picture 4" descr="m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965450"/>
            <a:ext cx="1219200" cy="1117600"/>
          </a:xfrm>
          <a:prstGeom prst="rect">
            <a:avLst/>
          </a:prstGeom>
        </p:spPr>
      </p:pic>
      <p:pic>
        <p:nvPicPr>
          <p:cNvPr id="6" name="Picture 5" descr="VLObject-681-0212040112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5105400"/>
            <a:ext cx="1600200" cy="1531374"/>
          </a:xfrm>
          <a:prstGeom prst="rect">
            <a:avLst/>
          </a:prstGeom>
        </p:spPr>
      </p:pic>
      <p:pic>
        <p:nvPicPr>
          <p:cNvPr id="7" name="Picture 6" descr="hal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5181600"/>
            <a:ext cx="1524000" cy="1434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Liquid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is constant, but shape can change.</a:t>
            </a:r>
          </a:p>
          <a:p>
            <a:endParaRPr lang="en-US" dirty="0" smtClean="0"/>
          </a:p>
          <a:p>
            <a:r>
              <a:rPr lang="en-US" dirty="0" smtClean="0"/>
              <a:t>Takes the shape of its container.</a:t>
            </a:r>
          </a:p>
          <a:p>
            <a:endParaRPr lang="en-US" dirty="0" smtClean="0"/>
          </a:p>
          <a:p>
            <a:r>
              <a:rPr lang="en-US" dirty="0" smtClean="0"/>
              <a:t>Molecules are tightly packed but not rigidly stuck.</a:t>
            </a:r>
            <a:endParaRPr lang="en-US" dirty="0"/>
          </a:p>
        </p:txBody>
      </p:sp>
      <p:pic>
        <p:nvPicPr>
          <p:cNvPr id="1026" name="Picture 2" descr="C:\Documents and Settings\stc\Local Settings\Temporary Internet Files\Content.IE5\RYL4OOEZ\MM90035462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105400"/>
            <a:ext cx="1676400" cy="1498600"/>
          </a:xfrm>
          <a:prstGeom prst="rect">
            <a:avLst/>
          </a:prstGeom>
          <a:noFill/>
        </p:spPr>
      </p:pic>
      <p:pic>
        <p:nvPicPr>
          <p:cNvPr id="1027" name="Picture 3" descr="C:\Documents and Settings\stc\Local Settings\Temporary Internet Files\Content.IE5\RYL4OOEZ\MM90028348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745" y="5334000"/>
            <a:ext cx="1766455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Volume and shape can change.</a:t>
            </a:r>
          </a:p>
          <a:p>
            <a:pPr>
              <a:buNone/>
            </a:pPr>
            <a:r>
              <a:rPr lang="en-US" dirty="0" smtClean="0"/>
              <a:t>		(balloon in vacuum)</a:t>
            </a:r>
          </a:p>
          <a:p>
            <a:r>
              <a:rPr lang="en-US" dirty="0" smtClean="0"/>
              <a:t>Particles are not close together and not stuck.</a:t>
            </a:r>
          </a:p>
          <a:p>
            <a:r>
              <a:rPr lang="en-US" dirty="0" smtClean="0"/>
              <a:t>Attractive forces between particles is weak.</a:t>
            </a:r>
          </a:p>
          <a:p>
            <a:r>
              <a:rPr lang="en-US" dirty="0" smtClean="0"/>
              <a:t>Vapor – gaseous state of something that isn’t usually a gas.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vacuum%20balloon%20de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286000"/>
            <a:ext cx="25146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tatesofmatt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799" y="762000"/>
            <a:ext cx="8002471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Physical Properties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Can be observed without chemical reactions.</a:t>
            </a:r>
          </a:p>
          <a:p>
            <a:r>
              <a:rPr lang="en-US" dirty="0" smtClean="0"/>
              <a:t>Examples:</a:t>
            </a:r>
          </a:p>
          <a:p>
            <a:pPr lvl="1">
              <a:buNone/>
            </a:pPr>
            <a:r>
              <a:rPr lang="en-US" dirty="0" smtClean="0"/>
              <a:t>Color		Brittle			Conductivity</a:t>
            </a:r>
          </a:p>
          <a:p>
            <a:pPr lvl="1">
              <a:buNone/>
            </a:pPr>
            <a:r>
              <a:rPr lang="en-US" dirty="0" smtClean="0"/>
              <a:t>Odor		Density		(electrical and </a:t>
            </a:r>
          </a:p>
          <a:p>
            <a:pPr lvl="1">
              <a:buNone/>
            </a:pPr>
            <a:r>
              <a:rPr lang="en-US" dirty="0" smtClean="0"/>
              <a:t>Taste		Melting Point      	 chemical)</a:t>
            </a:r>
          </a:p>
          <a:p>
            <a:pPr lvl="1">
              <a:buNone/>
            </a:pPr>
            <a:r>
              <a:rPr lang="en-US" dirty="0" smtClean="0"/>
              <a:t>Hardness		Solubility</a:t>
            </a:r>
          </a:p>
          <a:p>
            <a:pPr lvl="1">
              <a:buNone/>
            </a:pPr>
            <a:r>
              <a:rPr lang="en-US" dirty="0" smtClean="0"/>
              <a:t>Boiling point	Phase or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159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Chemistry</vt:lpstr>
      <vt:lpstr>Matter</vt:lpstr>
      <vt:lpstr>Mass vs Weight</vt:lpstr>
      <vt:lpstr>States (Phases) of Matter</vt:lpstr>
      <vt:lpstr>Solid</vt:lpstr>
      <vt:lpstr>Liquid</vt:lpstr>
      <vt:lpstr>Gas</vt:lpstr>
      <vt:lpstr>Slide 8</vt:lpstr>
      <vt:lpstr>Physical Properties</vt:lpstr>
      <vt:lpstr>Chemical Properties</vt:lpstr>
      <vt:lpstr>Physical vs. Chemical Property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11</cp:revision>
  <dcterms:created xsi:type="dcterms:W3CDTF">2010-09-19T15:34:40Z</dcterms:created>
  <dcterms:modified xsi:type="dcterms:W3CDTF">2010-09-24T00:27:15Z</dcterms:modified>
</cp:coreProperties>
</file>