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s.howstuffworks.com/hsw/24669-mixtures-separating-mixtures-video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u="sng" dirty="0" smtClean="0"/>
              <a:t>Separating Mixtures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Must be a difference in physical properties to separate a mixture.</a:t>
            </a:r>
            <a:endParaRPr lang="en-US" sz="3900" dirty="0" smtClean="0"/>
          </a:p>
          <a:p>
            <a:pPr lvl="1">
              <a:buNone/>
            </a:pPr>
            <a:endParaRPr lang="en-US" sz="4400" dirty="0" smtClean="0"/>
          </a:p>
        </p:txBody>
      </p:sp>
      <p:pic>
        <p:nvPicPr>
          <p:cNvPr id="7" name="Picture 6" descr="coinsortingtray_M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962400"/>
            <a:ext cx="3282166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Filtration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Difference in particle size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" name="Picture 9" descr="filtering_pro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298136"/>
            <a:ext cx="3124200" cy="4559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Decanting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is poured off, while the solid remains.</a:t>
            </a:r>
            <a:endParaRPr lang="en-US" dirty="0"/>
          </a:p>
        </p:txBody>
      </p:sp>
      <p:pic>
        <p:nvPicPr>
          <p:cNvPr id="6" name="Picture 5" descr="decant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971800"/>
            <a:ext cx="3477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Distillation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5105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Difference in boiling points</a:t>
            </a:r>
          </a:p>
          <a:p>
            <a:r>
              <a:rPr lang="en-US" dirty="0" smtClean="0"/>
              <a:t>Allows </a:t>
            </a:r>
            <a:r>
              <a:rPr lang="en-US" smtClean="0"/>
              <a:t>for substance </a:t>
            </a:r>
            <a:r>
              <a:rPr lang="en-US" dirty="0" smtClean="0"/>
              <a:t>with lower boiling point to be separated and condensed into new container.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distil_lab_e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59928" y="1905000"/>
            <a:ext cx="3184071" cy="4953000"/>
          </a:xfrm>
          <a:prstGeom prst="rect">
            <a:avLst/>
          </a:prstGeom>
        </p:spPr>
      </p:pic>
      <p:pic>
        <p:nvPicPr>
          <p:cNvPr id="5" name="Picture 4" descr="Fun_With_Chemistry_-_Distilla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590800"/>
            <a:ext cx="3200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Crystallization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20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Crystals form when the solvent evaporates or is cooled.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8" descr="crystalliz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768600"/>
            <a:ext cx="5041900" cy="408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Chromatography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4495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Differences in:</a:t>
            </a:r>
          </a:p>
          <a:p>
            <a:pPr lvl="1"/>
            <a:r>
              <a:rPr lang="en-US" u="sng" dirty="0" smtClean="0"/>
              <a:t>Adsorption</a:t>
            </a:r>
            <a:r>
              <a:rPr lang="en-US" dirty="0" smtClean="0"/>
              <a:t> – how well the color sticks to paper.</a:t>
            </a:r>
          </a:p>
          <a:p>
            <a:pPr lvl="1"/>
            <a:r>
              <a:rPr lang="en-US" u="sng" dirty="0" smtClean="0"/>
              <a:t>Solubility</a:t>
            </a:r>
            <a:r>
              <a:rPr lang="en-US" dirty="0" smtClean="0"/>
              <a:t> – how well it dissolves in water.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5" name="Picture 4" descr="chlorophyll_chr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813560"/>
            <a:ext cx="3657600" cy="4663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Separating Mixtures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356</TotalTime>
  <Words>89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Separating Mixtures</vt:lpstr>
      <vt:lpstr>Filtration</vt:lpstr>
      <vt:lpstr>Decanting</vt:lpstr>
      <vt:lpstr>Distillation</vt:lpstr>
      <vt:lpstr>Crystallization</vt:lpstr>
      <vt:lpstr>Chromatography</vt:lpstr>
      <vt:lpstr>Video Link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47</cp:revision>
  <dcterms:created xsi:type="dcterms:W3CDTF">2010-09-19T15:34:40Z</dcterms:created>
  <dcterms:modified xsi:type="dcterms:W3CDTF">2010-09-26T17:30:08Z</dcterms:modified>
</cp:coreProperties>
</file>