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0CDC09-B679-484D-BEDD-4E4677A52D5B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1143000"/>
          </a:xfrm>
        </p:spPr>
        <p:txBody>
          <a:bodyPr>
            <a:noAutofit/>
          </a:bodyPr>
          <a:lstStyle/>
          <a:p>
            <a:r>
              <a:rPr lang="en-US" sz="5400" u="sng" dirty="0" smtClean="0"/>
              <a:t>Boyle’s Law – HW Review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66888" cy="6019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1.24  A 4.0-liter sample of gas exerts a pressure of 2.0 atm.  If the gas is allowed to expand to a volume of 16 L (at constant temperature), find the new pressure of the gas.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P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</a:p>
          <a:p>
            <a:endParaRPr lang="en-US" baseline="-25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baseline="-25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baseline="-25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baseline="-25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baseline="-25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Answer:  0.50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atm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498080" cy="1143000"/>
          </a:xfrm>
        </p:spPr>
        <p:txBody>
          <a:bodyPr/>
          <a:lstStyle/>
          <a:p>
            <a:r>
              <a:rPr lang="en-US" dirty="0" smtClean="0"/>
              <a:t>Learning </a:t>
            </a:r>
            <a:r>
              <a:rPr lang="en-US" dirty="0" smtClean="0"/>
              <a:t>Check: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866888" cy="5943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unknown volume is </a:t>
            </a:r>
            <a:r>
              <a:rPr lang="en-US" dirty="0" smtClean="0"/>
              <a:t>of a gas is at </a:t>
            </a:r>
            <a:r>
              <a:rPr lang="en-US" dirty="0" smtClean="0"/>
              <a:t>32°C. </a:t>
            </a:r>
            <a:r>
              <a:rPr lang="en-US" dirty="0" smtClean="0"/>
              <a:t>  At </a:t>
            </a:r>
            <a:r>
              <a:rPr lang="en-US" dirty="0" smtClean="0"/>
              <a:t>18°C the gas occupied a volume of </a:t>
            </a:r>
            <a:r>
              <a:rPr lang="en-US" dirty="0" smtClean="0"/>
              <a:t>    152 </a:t>
            </a:r>
            <a:r>
              <a:rPr lang="en-US" dirty="0" err="1" smtClean="0"/>
              <a:t>mL.</a:t>
            </a:r>
            <a:r>
              <a:rPr lang="en-US" dirty="0" smtClean="0"/>
              <a:t> </a:t>
            </a:r>
            <a:r>
              <a:rPr lang="en-US" dirty="0" smtClean="0"/>
              <a:t>  What is the unknown volume?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Answer:  159 </a:t>
            </a:r>
            <a:r>
              <a:rPr lang="en-US" dirty="0" err="1" smtClean="0"/>
              <a:t>mL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Check: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balloon at 24°C has a volume of 4.00L.  It is then heated to 58°C.  What is the new volume if pressure remains constant?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Answer:  4.46L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ym typeface="Wingdings" pitchFamily="2" charset="2"/>
              </a:rPr>
              <a:t>Boyle’s Law – HW Review</a:t>
            </a:r>
            <a:endParaRPr lang="en-US" sz="4400" dirty="0" smtClean="0">
              <a:sym typeface="Wingdings" pitchFamily="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1.25  A gas has a volume of 24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at a pressure of 405.2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kPa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 Assuming no change in temperature, what would the volume of this gas be at standard pressure? </a:t>
            </a: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Answer:  96 </a:t>
            </a:r>
            <a:r>
              <a:rPr lang="en-US" dirty="0" err="1" smtClean="0"/>
              <a:t>mL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ym typeface="Wingdings" pitchFamily="2" charset="2"/>
              </a:rPr>
              <a:t>Boyle’s Law – HW Review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81534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1.26  At constant temperature, what happens to the pressure exerted by a gas if its volume is doubled?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Answer:  Pressure is halved.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772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ym typeface="Wingdings" pitchFamily="2" charset="2"/>
              </a:rPr>
              <a:t>Charles’ Law – Pressure Constant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153400" cy="5791200"/>
          </a:xfrm>
        </p:spPr>
        <p:txBody>
          <a:bodyPr>
            <a:normAutofit/>
          </a:bodyPr>
          <a:lstStyle/>
          <a:p>
            <a:pPr marL="596646" indent="-514350">
              <a:buNone/>
            </a:pPr>
            <a:r>
              <a:rPr lang="en-US" dirty="0" smtClean="0"/>
              <a:t>Compares the temperature and volume of a gas when the pressure remains constant.</a:t>
            </a: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Temperature must be in </a:t>
            </a:r>
            <a:r>
              <a:rPr lang="en-US" u="sng" dirty="0" err="1" smtClean="0"/>
              <a:t>Kelvins</a:t>
            </a:r>
            <a:r>
              <a:rPr lang="en-US" dirty="0" smtClean="0"/>
              <a:t>.</a:t>
            </a: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  <a:p>
            <a:pPr marL="596646" indent="-514350">
              <a:buNone/>
            </a:pPr>
            <a:endParaRPr lang="en-US" dirty="0" smtClean="0"/>
          </a:p>
        </p:txBody>
      </p:sp>
      <p:pic>
        <p:nvPicPr>
          <p:cNvPr id="6" name="Picture 5" descr="charles%20la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590800"/>
            <a:ext cx="3048000" cy="3227294"/>
          </a:xfrm>
          <a:prstGeom prst="rect">
            <a:avLst/>
          </a:prstGeom>
        </p:spPr>
      </p:pic>
      <p:pic>
        <p:nvPicPr>
          <p:cNvPr id="7" name="Picture 6" descr="Combned%20Gas%20Law%20eq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3276600"/>
            <a:ext cx="2980266" cy="16764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rot="16200000" flipH="1">
            <a:off x="1524000" y="3352800"/>
            <a:ext cx="609600" cy="6096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3276600" y="3352800"/>
            <a:ext cx="609600" cy="6096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ym typeface="Wingdings" pitchFamily="2" charset="2"/>
              </a:rPr>
              <a:t>Charles’ Law: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8077200" cy="5638800"/>
          </a:xfrm>
        </p:spPr>
        <p:txBody>
          <a:bodyPr/>
          <a:lstStyle/>
          <a:p>
            <a:pPr marL="596646" indent="-514350">
              <a:buNone/>
            </a:pPr>
            <a:r>
              <a:rPr lang="en-US" dirty="0" smtClean="0"/>
              <a:t>Volume is proportional to temperature.</a:t>
            </a:r>
            <a:r>
              <a:rPr lang="en-US" dirty="0" smtClean="0"/>
              <a:t>		</a:t>
            </a:r>
          </a:p>
        </p:txBody>
      </p:sp>
      <p:pic>
        <p:nvPicPr>
          <p:cNvPr id="6" name="Picture 5" descr="image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981200"/>
            <a:ext cx="4800600" cy="4659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ym typeface="Wingdings" pitchFamily="2" charset="2"/>
              </a:rPr>
              <a:t>Charles’ Law Demonstration</a:t>
            </a:r>
            <a:r>
              <a:rPr lang="en-US" sz="4400" dirty="0" smtClean="0">
                <a:sym typeface="Wingdings" pitchFamily="2" charset="2"/>
              </a:rPr>
              <a:t>:</a:t>
            </a:r>
            <a:endParaRPr lang="en-US" sz="4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219200"/>
            <a:ext cx="28575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3657600"/>
            <a:ext cx="28575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657600"/>
            <a:ext cx="28575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0" y="2667000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Hot Water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066800" y="2590800"/>
            <a:ext cx="121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Cold </a:t>
            </a:r>
            <a:r>
              <a:rPr lang="en-US" sz="2800" dirty="0" smtClean="0"/>
              <a:t>Water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Charles’ Law:</a:t>
            </a:r>
            <a:endParaRPr lang="en-US" dirty="0"/>
          </a:p>
        </p:txBody>
      </p:sp>
      <p:pic>
        <p:nvPicPr>
          <p:cNvPr id="9" name="Content Placeholder 8" descr="chtmm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9404" y="1371600"/>
            <a:ext cx="6752303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49808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Charles’ Law:</a:t>
            </a:r>
            <a:endParaRPr lang="en-US" sz="4400" dirty="0"/>
          </a:p>
        </p:txBody>
      </p:sp>
      <p:pic>
        <p:nvPicPr>
          <p:cNvPr id="8" name="Picture 7" descr="charl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676400"/>
            <a:ext cx="2819400" cy="5092308"/>
          </a:xfrm>
          <a:prstGeom prst="rect">
            <a:avLst/>
          </a:prstGeom>
        </p:spPr>
      </p:pic>
      <p:pic>
        <p:nvPicPr>
          <p:cNvPr id="9" name="Picture 8" descr="charl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599" y="1600200"/>
            <a:ext cx="2801779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Learning Check: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866888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temperature of 150 </a:t>
            </a:r>
            <a:r>
              <a:rPr lang="en-US" dirty="0" err="1" smtClean="0"/>
              <a:t>mL</a:t>
            </a:r>
            <a:r>
              <a:rPr lang="en-US" dirty="0" smtClean="0"/>
              <a:t> of a gas at constant pressure is increased from 20°C to 40°C.   What is the new volume of the gas?  </a:t>
            </a:r>
          </a:p>
          <a:p>
            <a:pPr>
              <a:buNone/>
            </a:pPr>
            <a:r>
              <a:rPr lang="en-US" dirty="0" smtClean="0"/>
              <a:t>(Remember to use Kelvin)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Answer:  160 </a:t>
            </a:r>
            <a:r>
              <a:rPr lang="en-US" dirty="0" err="1" smtClean="0"/>
              <a:t>mL</a:t>
            </a:r>
            <a:endParaRPr lang="en-US" dirty="0" smtClean="0"/>
          </a:p>
        </p:txBody>
      </p:sp>
      <p:pic>
        <p:nvPicPr>
          <p:cNvPr id="6" name="Picture 5" descr="charles%20la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733800"/>
            <a:ext cx="1223433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983</TotalTime>
  <Words>280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Boyle’s Law – HW Review</vt:lpstr>
      <vt:lpstr>Boyle’s Law – HW Review</vt:lpstr>
      <vt:lpstr>Boyle’s Law – HW Review</vt:lpstr>
      <vt:lpstr>Charles’ Law – Pressure Constant</vt:lpstr>
      <vt:lpstr>Charles’ Law:</vt:lpstr>
      <vt:lpstr>Charles’ Law Demonstration:</vt:lpstr>
      <vt:lpstr>Charles’ Law:</vt:lpstr>
      <vt:lpstr>Charles’ Law:</vt:lpstr>
      <vt:lpstr>Learning Check:</vt:lpstr>
      <vt:lpstr>Learning Check:</vt:lpstr>
      <vt:lpstr>Learning Check: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Randy</dc:creator>
  <cp:lastModifiedBy>Randy</cp:lastModifiedBy>
  <cp:revision>141</cp:revision>
  <dcterms:created xsi:type="dcterms:W3CDTF">2010-09-19T15:34:40Z</dcterms:created>
  <dcterms:modified xsi:type="dcterms:W3CDTF">2010-10-17T14:30:07Z</dcterms:modified>
</cp:coreProperties>
</file>