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9" r:id="rId3"/>
    <p:sldId id="262" r:id="rId4"/>
    <p:sldId id="263" r:id="rId5"/>
    <p:sldId id="265" r:id="rId6"/>
    <p:sldId id="266" r:id="rId7"/>
    <p:sldId id="275" r:id="rId8"/>
    <p:sldId id="269" r:id="rId9"/>
    <p:sldId id="27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528" y="-5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10/17/2010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10/17/2010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10/17/2010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10/17/2010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10/17/2010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10/17/2010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10/17/2010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10/17/2010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10/17/2010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10/17/2010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10/17/2010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A0CDC09-B679-484D-BEDD-4E4677A52D5B}" type="datetimeFigureOut">
              <a:rPr lang="en-US" smtClean="0"/>
              <a:pPr/>
              <a:t>10/17/2010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8001000" cy="1143000"/>
          </a:xfrm>
        </p:spPr>
        <p:txBody>
          <a:bodyPr>
            <a:noAutofit/>
          </a:bodyPr>
          <a:lstStyle/>
          <a:p>
            <a:r>
              <a:rPr lang="en-US" sz="5400" u="sng" dirty="0" smtClean="0"/>
              <a:t>Charles’ Law – HW Review</a:t>
            </a:r>
            <a:endParaRPr lang="en-US" sz="5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066800"/>
            <a:ext cx="7866888" cy="6019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1.27  At a temperature of 27°C, 30.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mL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of a gas are collected.  If the gas is heated, at a constant pressure, to a temperature of 127°C, find the new volume of the gas.</a:t>
            </a:r>
          </a:p>
          <a:p>
            <a:pPr>
              <a:buNone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Picture 3" descr="charles%20la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1" y="3124200"/>
            <a:ext cx="1295400" cy="137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8077200" cy="1143000"/>
          </a:xfrm>
        </p:spPr>
        <p:txBody>
          <a:bodyPr>
            <a:noAutofit/>
          </a:bodyPr>
          <a:lstStyle/>
          <a:p>
            <a:r>
              <a:rPr lang="en-US" sz="4400" dirty="0" smtClean="0">
                <a:sym typeface="Wingdings" pitchFamily="2" charset="2"/>
              </a:rPr>
              <a:t>Charle</a:t>
            </a:r>
            <a:r>
              <a:rPr lang="en-US" sz="4400" dirty="0" smtClean="0">
                <a:sym typeface="Wingdings" pitchFamily="2" charset="2"/>
              </a:rPr>
              <a:t>s’</a:t>
            </a:r>
            <a:r>
              <a:rPr lang="en-US" sz="4400" dirty="0" smtClean="0">
                <a:sym typeface="Wingdings" pitchFamily="2" charset="2"/>
              </a:rPr>
              <a:t> Law – HW Review</a:t>
            </a:r>
            <a:endParaRPr lang="en-US" sz="4400" dirty="0" smtClean="0">
              <a:sym typeface="Wingdings" pitchFamily="2" charset="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066800"/>
            <a:ext cx="8229600" cy="6019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1.28  A student collects 40.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mL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of a gas at a temperature of 364 K.  The gas is cooled at constant pressure, until it reaches standard temperature.  What is the new volume of the gas?</a:t>
            </a:r>
          </a:p>
          <a:p>
            <a:pPr>
              <a:buNone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8153400" cy="11430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ym typeface="Wingdings" pitchFamily="2" charset="2"/>
              </a:rPr>
              <a:t>Charles’ Law – HW Review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990600"/>
            <a:ext cx="81534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1.29  What would happen to the volume of a gas if both the Kelvin temperature and the pressure of the gas were doubled?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219200"/>
          </a:xfrm>
        </p:spPr>
        <p:txBody>
          <a:bodyPr>
            <a:noAutofit/>
          </a:bodyPr>
          <a:lstStyle/>
          <a:p>
            <a:r>
              <a:rPr lang="en-US" sz="4000" dirty="0" smtClean="0">
                <a:sym typeface="Wingdings" pitchFamily="2" charset="2"/>
              </a:rPr>
              <a:t>Gay-Lussac’s Law – Volume Constant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066800"/>
            <a:ext cx="8153400" cy="5791200"/>
          </a:xfrm>
        </p:spPr>
        <p:txBody>
          <a:bodyPr>
            <a:normAutofit/>
          </a:bodyPr>
          <a:lstStyle/>
          <a:p>
            <a:pPr marL="596646" indent="-514350">
              <a:buNone/>
            </a:pPr>
            <a:r>
              <a:rPr lang="en-US" dirty="0" smtClean="0"/>
              <a:t>Compares the temperature and pressure of a gas when the volume remains constant.</a:t>
            </a:r>
            <a:endParaRPr lang="en-US" dirty="0" smtClean="0"/>
          </a:p>
          <a:p>
            <a:pPr marL="596646" indent="-514350">
              <a:buNone/>
            </a:pPr>
            <a:endParaRPr lang="en-US" dirty="0" smtClean="0"/>
          </a:p>
          <a:p>
            <a:pPr marL="596646" indent="-514350">
              <a:buNone/>
            </a:pPr>
            <a:endParaRPr lang="en-US" dirty="0" smtClean="0"/>
          </a:p>
          <a:p>
            <a:pPr marL="596646" indent="-51435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596646" indent="-514350">
              <a:buNone/>
            </a:pPr>
            <a:endParaRPr lang="en-US" dirty="0" smtClean="0"/>
          </a:p>
          <a:p>
            <a:pPr marL="596646" indent="-514350">
              <a:buNone/>
            </a:pPr>
            <a:endParaRPr lang="en-US" dirty="0" smtClean="0"/>
          </a:p>
          <a:p>
            <a:pPr marL="596646" indent="-514350">
              <a:buNone/>
            </a:pPr>
            <a:endParaRPr lang="en-US" dirty="0" smtClean="0"/>
          </a:p>
          <a:p>
            <a:pPr marL="596646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Temperature must be in </a:t>
            </a:r>
            <a:r>
              <a:rPr lang="en-US" u="sng" dirty="0" err="1" smtClean="0"/>
              <a:t>Kelvins</a:t>
            </a:r>
            <a:r>
              <a:rPr lang="en-US" dirty="0" smtClean="0"/>
              <a:t>.</a:t>
            </a:r>
            <a:endParaRPr lang="en-US" dirty="0" smtClean="0"/>
          </a:p>
          <a:p>
            <a:pPr marL="596646" indent="-514350">
              <a:buNone/>
            </a:pPr>
            <a:endParaRPr lang="en-US" dirty="0" smtClean="0"/>
          </a:p>
          <a:p>
            <a:pPr marL="596646" indent="-514350">
              <a:buNone/>
            </a:pPr>
            <a:endParaRPr lang="en-US" dirty="0" smtClean="0"/>
          </a:p>
        </p:txBody>
      </p:sp>
      <p:pic>
        <p:nvPicPr>
          <p:cNvPr id="7" name="Picture 6" descr="Combned%20Gas%20Law%20eq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2514600"/>
            <a:ext cx="2980266" cy="1676400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 rot="16200000" flipH="1">
            <a:off x="1752600" y="2514600"/>
            <a:ext cx="609600" cy="60960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6200000" flipH="1">
            <a:off x="3505200" y="2514600"/>
            <a:ext cx="609600" cy="60960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12" name="Picture 11" descr="Gay-Lussac-Law-Equation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19200" y="4495800"/>
            <a:ext cx="5315712" cy="1219200"/>
          </a:xfrm>
          <a:prstGeom prst="rect">
            <a:avLst/>
          </a:prstGeom>
        </p:spPr>
      </p:pic>
      <p:pic>
        <p:nvPicPr>
          <p:cNvPr id="13" name="Picture 12" descr="gay-lussac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59860" y="2209800"/>
            <a:ext cx="2284140" cy="2838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498080" cy="11430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ym typeface="Wingdings" pitchFamily="2" charset="2"/>
              </a:rPr>
              <a:t>Gay-Lussac’s Law: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914400"/>
            <a:ext cx="8077200" cy="5638800"/>
          </a:xfrm>
        </p:spPr>
        <p:txBody>
          <a:bodyPr/>
          <a:lstStyle/>
          <a:p>
            <a:pPr marL="596646" indent="-514350">
              <a:buNone/>
            </a:pPr>
            <a:r>
              <a:rPr lang="en-US" dirty="0" smtClean="0"/>
              <a:t>Pressure is proportional to temperature.</a:t>
            </a:r>
            <a:r>
              <a:rPr lang="en-US" dirty="0" smtClean="0"/>
              <a:t>		</a:t>
            </a:r>
          </a:p>
        </p:txBody>
      </p:sp>
      <p:pic>
        <p:nvPicPr>
          <p:cNvPr id="7" name="Picture 6" descr="gay-lussacs_la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1535646"/>
            <a:ext cx="5334000" cy="51709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8077200" cy="11430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ym typeface="Wingdings" pitchFamily="2" charset="2"/>
              </a:rPr>
              <a:t>Example:</a:t>
            </a:r>
            <a:endParaRPr lang="en-US" sz="4400" dirty="0"/>
          </a:p>
        </p:txBody>
      </p:sp>
      <p:sp>
        <p:nvSpPr>
          <p:cNvPr id="10" name="TextBox 9"/>
          <p:cNvSpPr txBox="1"/>
          <p:nvPr/>
        </p:nvSpPr>
        <p:spPr>
          <a:xfrm>
            <a:off x="990600" y="1219200"/>
            <a:ext cx="81534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 used aerosol can has a pressure of 103 </a:t>
            </a:r>
            <a:r>
              <a:rPr lang="en-US" sz="3200" dirty="0" err="1" smtClean="0"/>
              <a:t>kPa</a:t>
            </a:r>
            <a:r>
              <a:rPr lang="en-US" sz="3200" dirty="0" smtClean="0"/>
              <a:t> at 25°C.  What would the pressure be if thrown in a fire and the temperature reaches 928°C?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r>
              <a:rPr lang="en-US" sz="3200" u="sng" dirty="0" smtClean="0"/>
              <a:t>103 </a:t>
            </a:r>
            <a:r>
              <a:rPr lang="en-US" sz="3200" u="sng" dirty="0" err="1" smtClean="0"/>
              <a:t>kPa</a:t>
            </a:r>
            <a:r>
              <a:rPr lang="en-US" sz="3200" dirty="0" smtClean="0"/>
              <a:t>  =  </a:t>
            </a:r>
            <a:r>
              <a:rPr lang="en-US" sz="3200" u="sng" dirty="0" smtClean="0"/>
              <a:t>X </a:t>
            </a:r>
            <a:r>
              <a:rPr lang="en-US" sz="3200" u="sng" dirty="0" err="1" smtClean="0"/>
              <a:t>kPa</a:t>
            </a:r>
            <a:r>
              <a:rPr lang="en-US" sz="3200" u="sng" dirty="0" smtClean="0"/>
              <a:t>  </a:t>
            </a:r>
          </a:p>
          <a:p>
            <a:r>
              <a:rPr lang="en-US" sz="3200" dirty="0" smtClean="0"/>
              <a:t> </a:t>
            </a:r>
            <a:r>
              <a:rPr lang="en-US" sz="3200" dirty="0" smtClean="0"/>
              <a:t>298 K       1201 K</a:t>
            </a:r>
          </a:p>
          <a:p>
            <a:endParaRPr lang="en-US" sz="3200" dirty="0" smtClean="0"/>
          </a:p>
          <a:p>
            <a:r>
              <a:rPr lang="en-US" sz="3200" dirty="0" smtClean="0"/>
              <a:t>123703 </a:t>
            </a:r>
            <a:r>
              <a:rPr lang="en-US" sz="3200" dirty="0" err="1" smtClean="0"/>
              <a:t>kPa</a:t>
            </a:r>
            <a:r>
              <a:rPr lang="en-US" sz="3200" dirty="0" smtClean="0"/>
              <a:t> K = 298 K (X </a:t>
            </a:r>
            <a:r>
              <a:rPr lang="en-US" sz="3200" dirty="0" err="1" smtClean="0"/>
              <a:t>kPa</a:t>
            </a:r>
            <a:r>
              <a:rPr lang="en-US" sz="3200" dirty="0" smtClean="0"/>
              <a:t>)</a:t>
            </a:r>
          </a:p>
          <a:p>
            <a:r>
              <a:rPr lang="en-US" sz="3200" dirty="0" smtClean="0"/>
              <a:t>Answer:  415 </a:t>
            </a:r>
            <a:r>
              <a:rPr lang="en-US" sz="3200" dirty="0" err="1" smtClean="0"/>
              <a:t>kPa</a:t>
            </a:r>
            <a:endParaRPr lang="en-US" sz="3200" dirty="0" smtClean="0"/>
          </a:p>
        </p:txBody>
      </p:sp>
      <p:pic>
        <p:nvPicPr>
          <p:cNvPr id="11" name="Picture 10" descr="Gay-Lussac-Law-Equatio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2895600"/>
            <a:ext cx="3654552" cy="83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Gay-Lussac’s Law at Work</a:t>
            </a:r>
            <a:endParaRPr lang="en-US" dirty="0"/>
          </a:p>
        </p:txBody>
      </p:sp>
      <p:pic>
        <p:nvPicPr>
          <p:cNvPr id="4" name="Content Placeholder 3" descr="FG12_13a-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9655" y="1828800"/>
            <a:ext cx="8794796" cy="3886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8077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Combined Gas Laws: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95400"/>
            <a:ext cx="7866888" cy="5791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A closed container of Dr. Pepper is in your car.  The Dr. Pepper is at STP and has a volume of 2.0 L.  What will the pressure of the bottle be if the temperature in the car increases to 75°C?  </a:t>
            </a:r>
          </a:p>
          <a:p>
            <a:pPr>
              <a:buNone/>
            </a:pPr>
            <a:r>
              <a:rPr lang="en-US" dirty="0" smtClean="0"/>
              <a:t>(Remember to use Kelvin)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Answer:  129.1 </a:t>
            </a:r>
            <a:r>
              <a:rPr lang="en-US" dirty="0" err="1" smtClean="0"/>
              <a:t>kPa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7498080" cy="1143000"/>
          </a:xfrm>
        </p:spPr>
        <p:txBody>
          <a:bodyPr/>
          <a:lstStyle/>
          <a:p>
            <a:r>
              <a:rPr lang="en-US" dirty="0" smtClean="0"/>
              <a:t>Learning </a:t>
            </a:r>
            <a:r>
              <a:rPr lang="en-US" dirty="0" smtClean="0"/>
              <a:t>Check: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914400"/>
            <a:ext cx="7866888" cy="5943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 balloon has a volume of 30.0 L at 313 K and 153 </a:t>
            </a:r>
            <a:r>
              <a:rPr lang="en-US" dirty="0" err="1" smtClean="0"/>
              <a:t>kPa</a:t>
            </a:r>
            <a:r>
              <a:rPr lang="en-US" dirty="0" smtClean="0"/>
              <a:t>.  What would the volume be at STP?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Answer:  39.5 L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1064</TotalTime>
  <Words>299</Words>
  <Application>Microsoft Office PowerPoint</Application>
  <PresentationFormat>On-screen Show (4:3)</PresentationFormat>
  <Paragraphs>64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Charles’ Law – HW Review</vt:lpstr>
      <vt:lpstr>Charles’ Law – HW Review</vt:lpstr>
      <vt:lpstr>Charles’ Law – HW Review</vt:lpstr>
      <vt:lpstr>Gay-Lussac’s Law – Volume Constant</vt:lpstr>
      <vt:lpstr>Gay-Lussac’s Law:</vt:lpstr>
      <vt:lpstr>Example:</vt:lpstr>
      <vt:lpstr>Gay-Lussac’s Law at Work</vt:lpstr>
      <vt:lpstr>Combined Gas Laws:</vt:lpstr>
      <vt:lpstr>Learning Check: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Chemistry</dc:title>
  <dc:creator>Randy</dc:creator>
  <cp:lastModifiedBy>Randy</cp:lastModifiedBy>
  <cp:revision>152</cp:revision>
  <dcterms:created xsi:type="dcterms:W3CDTF">2010-09-19T15:34:40Z</dcterms:created>
  <dcterms:modified xsi:type="dcterms:W3CDTF">2010-10-17T15:51:06Z</dcterms:modified>
</cp:coreProperties>
</file>