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3" r:id="rId4"/>
    <p:sldId id="265" r:id="rId5"/>
    <p:sldId id="266" r:id="rId6"/>
    <p:sldId id="275" r:id="rId7"/>
    <p:sldId id="269" r:id="rId8"/>
    <p:sldId id="273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A0CDC09-B679-484D-BEDD-4E4677A52D5B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1143000"/>
          </a:xfrm>
        </p:spPr>
        <p:txBody>
          <a:bodyPr>
            <a:noAutofit/>
          </a:bodyPr>
          <a:lstStyle/>
          <a:p>
            <a:r>
              <a:rPr lang="en-US" sz="5400" u="sng" dirty="0" smtClean="0"/>
              <a:t>HW Review</a:t>
            </a:r>
            <a:endParaRPr lang="en-US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866888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1.35  A tank of gas with a total pressure of 12.0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contains a mixture of oxygen, nitrogen and argon.  If the partial pressure of nitrogen is 10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and the partial pressure of oxygen is 1.5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what is the partial pressure of the argon gas?</a:t>
            </a: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ym typeface="Wingdings" pitchFamily="2" charset="2"/>
              </a:rPr>
              <a:t>HW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82296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1.36  From the last problem, if the tank is found to contain 3.0 moles of argon gas, how many moles of oxygen must there be in the tank?</a:t>
            </a: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219200"/>
          </a:xfrm>
        </p:spPr>
        <p:txBody>
          <a:bodyPr>
            <a:noAutofit/>
          </a:bodyPr>
          <a:lstStyle/>
          <a:p>
            <a:r>
              <a:rPr lang="en-US" sz="6000" dirty="0" smtClean="0">
                <a:sym typeface="Wingdings" pitchFamily="2" charset="2"/>
              </a:rPr>
              <a:t>Liquids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>
            <a:normAutofit/>
          </a:bodyPr>
          <a:lstStyle/>
          <a:p>
            <a:pPr marL="596646" indent="-514350">
              <a:buNone/>
            </a:pPr>
            <a:r>
              <a:rPr lang="en-US" dirty="0" smtClean="0"/>
              <a:t>Have attractions between particles</a:t>
            </a:r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Density:</a:t>
            </a:r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</p:txBody>
      </p:sp>
      <p:pic>
        <p:nvPicPr>
          <p:cNvPr id="11" name="Picture 10" descr="solid-liquid-gas.gif"/>
          <p:cNvPicPr>
            <a:picLocks noChangeAspect="1"/>
          </p:cNvPicPr>
          <p:nvPr/>
        </p:nvPicPr>
        <p:blipFill>
          <a:blip r:embed="rId2" cstate="print"/>
          <a:srcRect b="26027"/>
          <a:stretch>
            <a:fillRect/>
          </a:stretch>
        </p:blipFill>
        <p:spPr>
          <a:xfrm>
            <a:off x="2971800" y="2362200"/>
            <a:ext cx="3343275" cy="41148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705600" y="2971800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Liquids are more dense than gases.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49808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ym typeface="Wingdings" pitchFamily="2" charset="2"/>
              </a:rPr>
              <a:t>Liquids: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8077200" cy="5638800"/>
          </a:xfrm>
        </p:spPr>
        <p:txBody>
          <a:bodyPr/>
          <a:lstStyle/>
          <a:p>
            <a:pPr marL="596646" indent="-514350">
              <a:buNone/>
            </a:pPr>
            <a:r>
              <a:rPr lang="en-US" dirty="0" smtClean="0"/>
              <a:t>Particles can NOT be compressed.</a:t>
            </a:r>
          </a:p>
          <a:p>
            <a:pPr marL="596646" indent="-514350">
              <a:buNone/>
            </a:pPr>
            <a:r>
              <a:rPr lang="en-US" dirty="0" smtClean="0"/>
              <a:t>Evaporate at any temperature.</a:t>
            </a:r>
          </a:p>
          <a:p>
            <a:pPr marL="596646" indent="-514350">
              <a:buNone/>
            </a:pPr>
            <a:r>
              <a:rPr lang="en-US" dirty="0" smtClean="0"/>
              <a:t>	Vaporization:  when a </a:t>
            </a:r>
            <a:r>
              <a:rPr lang="en-US" smtClean="0"/>
              <a:t>liquid </a:t>
            </a:r>
            <a:r>
              <a:rPr lang="en-US" smtClean="0"/>
              <a:t>goes</a:t>
            </a:r>
            <a:r>
              <a:rPr lang="en-US" smtClean="0"/>
              <a:t> </a:t>
            </a:r>
            <a:r>
              <a:rPr lang="en-US" dirty="0" smtClean="0"/>
              <a:t>to a </a:t>
            </a:r>
            <a:r>
              <a:rPr lang="en-US" dirty="0" smtClean="0"/>
              <a:t>gas.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	Evaporation:  the vaporization at the surface 			 of the liquid.		</a:t>
            </a:r>
          </a:p>
        </p:txBody>
      </p:sp>
      <p:pic>
        <p:nvPicPr>
          <p:cNvPr id="5" name="Picture 4" descr="vapp3.gif"/>
          <p:cNvPicPr>
            <a:picLocks noChangeAspect="1"/>
          </p:cNvPicPr>
          <p:nvPr/>
        </p:nvPicPr>
        <p:blipFill>
          <a:blip r:embed="rId2" cstate="print"/>
          <a:srcRect r="55647"/>
          <a:stretch>
            <a:fillRect/>
          </a:stretch>
        </p:blipFill>
        <p:spPr>
          <a:xfrm>
            <a:off x="2057400" y="3810000"/>
            <a:ext cx="3200400" cy="2948517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10800000">
            <a:off x="4648200" y="46482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48401" y="4419600"/>
            <a:ext cx="289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Particles with high KE</a:t>
            </a:r>
            <a:endParaRPr lang="en-US" sz="3200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4191000" y="58674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5000" y="55626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Average KE is lower so evaporation causes cooling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0772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ym typeface="Wingdings" pitchFamily="2" charset="2"/>
              </a:rPr>
              <a:t>Vapor Pressure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12192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*Force exerted by a vapor above a liquid.</a:t>
            </a:r>
          </a:p>
          <a:p>
            <a:endParaRPr lang="en-US" sz="3200" dirty="0" smtClean="0"/>
          </a:p>
        </p:txBody>
      </p:sp>
      <p:pic>
        <p:nvPicPr>
          <p:cNvPr id="5" name="Picture 4" descr="tableH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1789915"/>
            <a:ext cx="5410200" cy="50680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Vapor Pressure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Table H</a:t>
            </a:r>
          </a:p>
          <a:p>
            <a:pPr lvl="1"/>
            <a:r>
              <a:rPr lang="en-US" dirty="0" smtClean="0"/>
              <a:t>As Temp Increases,  Vapor Pressure Increases</a:t>
            </a:r>
          </a:p>
          <a:p>
            <a:pPr lvl="1"/>
            <a:r>
              <a:rPr lang="en-US" dirty="0" smtClean="0"/>
              <a:t>As Forces of Attraction Increases,            Vapor Pressure Decreases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Combined Gas Laws: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866888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 a closed system:</a:t>
            </a:r>
          </a:p>
        </p:txBody>
      </p:sp>
      <p:pic>
        <p:nvPicPr>
          <p:cNvPr id="4" name="Picture 3" descr="vapp3.gif"/>
          <p:cNvPicPr>
            <a:picLocks noChangeAspect="1"/>
          </p:cNvPicPr>
          <p:nvPr/>
        </p:nvPicPr>
        <p:blipFill>
          <a:blip r:embed="rId2" cstate="print"/>
          <a:srcRect l="42139"/>
          <a:stretch>
            <a:fillRect/>
          </a:stretch>
        </p:blipFill>
        <p:spPr>
          <a:xfrm>
            <a:off x="1295400" y="2438400"/>
            <a:ext cx="4639621" cy="3276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72200" y="2590800"/>
            <a:ext cx="2667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Equilibrium:</a:t>
            </a:r>
          </a:p>
          <a:p>
            <a:r>
              <a:rPr lang="en-US" sz="3200" dirty="0" smtClean="0"/>
              <a:t>Evaporation Rate =</a:t>
            </a:r>
          </a:p>
          <a:p>
            <a:r>
              <a:rPr lang="en-US" sz="3200" dirty="0" smtClean="0"/>
              <a:t>Condensation Rate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498080" cy="1143000"/>
          </a:xfrm>
        </p:spPr>
        <p:txBody>
          <a:bodyPr/>
          <a:lstStyle/>
          <a:p>
            <a:r>
              <a:rPr lang="en-US" dirty="0" smtClean="0"/>
              <a:t>Boiling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866888" cy="5943600"/>
          </a:xfrm>
        </p:spPr>
        <p:txBody>
          <a:bodyPr/>
          <a:lstStyle/>
          <a:p>
            <a:r>
              <a:rPr lang="en-US" dirty="0" smtClean="0"/>
              <a:t>When vapor pressure equals outside pressure.  (Atmospheric Pressure)</a:t>
            </a:r>
          </a:p>
          <a:p>
            <a:r>
              <a:rPr lang="en-US" dirty="0" smtClean="0"/>
              <a:t>Normal boiling point is at 1 atm.</a:t>
            </a:r>
          </a:p>
          <a:p>
            <a:r>
              <a:rPr lang="en-US" dirty="0" smtClean="0"/>
              <a:t>Boiling is endothermic.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FG11_01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048000"/>
            <a:ext cx="5715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ableH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6170" y="0"/>
            <a:ext cx="7351206" cy="68863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1101</TotalTime>
  <Words>200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HW Review</vt:lpstr>
      <vt:lpstr>HW Review</vt:lpstr>
      <vt:lpstr>Liquids</vt:lpstr>
      <vt:lpstr>Liquids:</vt:lpstr>
      <vt:lpstr>Vapor Pressure</vt:lpstr>
      <vt:lpstr>Vapor Pressure</vt:lpstr>
      <vt:lpstr>Combined Gas Laws:</vt:lpstr>
      <vt:lpstr>Boiling Point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</dc:title>
  <dc:creator>Randy</dc:creator>
  <cp:lastModifiedBy>Randy</cp:lastModifiedBy>
  <cp:revision>157</cp:revision>
  <dcterms:created xsi:type="dcterms:W3CDTF">2010-09-19T15:34:40Z</dcterms:created>
  <dcterms:modified xsi:type="dcterms:W3CDTF">2010-10-21T22:52:29Z</dcterms:modified>
</cp:coreProperties>
</file>