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57" r:id="rId4"/>
    <p:sldId id="258" r:id="rId5"/>
    <p:sldId id="260" r:id="rId6"/>
    <p:sldId id="262" r:id="rId7"/>
    <p:sldId id="259" r:id="rId8"/>
    <p:sldId id="263" r:id="rId9"/>
    <p:sldId id="265" r:id="rId10"/>
    <p:sldId id="266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2D4040-E872-41D2-92A5-D9A592D05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5826C9-24CA-4F7C-B247-10D1A5D84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5A0E-8B0C-43B9-A1C3-5F2C6BB48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AA62E-CD7B-4B3E-B0B1-2ABE3D646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17943A-3068-40A7-AB5A-51A27C72C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65E19-D734-4A73-8793-25C123596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19D89-431B-46EE-A54A-4C3C6E41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C808-3061-45B0-9235-8F213751D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3D50B-C97E-4718-89A7-FCAA395EA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3CF73-9B2C-4782-81AE-D4C109973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F7E95-AA54-47C2-9CE2-DE217C41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F7DC2-28C0-4BAA-B1C5-F504729FC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6380-EC58-408A-8EE2-10D8FDCD8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06E63-4177-4B40-8CAE-074F0C13A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E0C2B-4E69-437C-9DA4-DC8F338CC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1D285-ACE0-49BC-911B-3DDAB23F8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925B6-C755-4872-B72E-7F0E240AD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DD893-E178-4E97-8DCB-E628BE267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D488-DB62-4D32-B460-FF10DE35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FD11-6AF6-4196-9809-B3649220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54E7-65C8-426C-BF74-850FE1FE4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E9208-4E22-4876-8271-B89E31415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44825-7BBD-47B7-BC16-7C1AE5EF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DB337-E3B4-4752-A0EB-C288DF8D508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9F842A-450E-4B5B-8D87-F842D0B9A94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s.howstuffworks.com/hsw/27126-matter-and-energy-ernest-rutherfords-experiment-video.htm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6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jpeg"/><Relationship Id="rId5" Type="http://schemas.openxmlformats.org/officeDocument/2006/relationships/image" Target="../media/image9.wmf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kewego.com/video/iLyROoaftIjA.html" TargetMode="Externa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atube.com/video/2800/Cathode-Ray-Tube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1470025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</a:rPr>
              <a:t>Atomic Structure</a:t>
            </a:r>
            <a:endParaRPr lang="en-US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 descr="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023110"/>
            <a:ext cx="5943600" cy="4834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J.J. Thomson 1856-1940</a:t>
            </a:r>
            <a:endParaRPr lang="en-US" sz="5400" dirty="0"/>
          </a:p>
        </p:txBody>
      </p:sp>
      <p:pic>
        <p:nvPicPr>
          <p:cNvPr id="3" name="Picture 2" descr="Picture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438400"/>
            <a:ext cx="4812229" cy="3810000"/>
          </a:xfrm>
          <a:prstGeom prst="rect">
            <a:avLst/>
          </a:prstGeom>
        </p:spPr>
      </p:pic>
      <p:sp>
        <p:nvSpPr>
          <p:cNvPr id="4" name="AutoShape 1028"/>
          <p:cNvSpPr>
            <a:spLocks noChangeArrowheads="1"/>
          </p:cNvSpPr>
          <p:nvPr/>
        </p:nvSpPr>
        <p:spPr bwMode="auto">
          <a:xfrm>
            <a:off x="5026025" y="1676400"/>
            <a:ext cx="4117975" cy="1828800"/>
          </a:xfrm>
          <a:prstGeom prst="wedgeRoundRectCallout">
            <a:avLst>
              <a:gd name="adj1" fmla="val -55514"/>
              <a:gd name="adj2" fmla="val 65972"/>
              <a:gd name="adj3" fmla="val 16667"/>
            </a:avLst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3600" b="1" dirty="0">
                <a:solidFill>
                  <a:srgbClr val="140004"/>
                </a:solidFill>
                <a:latin typeface="Rockwell" pitchFamily="18" charset="0"/>
              </a:rPr>
              <a:t>I PLAY WITH</a:t>
            </a:r>
          </a:p>
          <a:p>
            <a:r>
              <a:rPr lang="en-US" sz="3600" b="1" dirty="0">
                <a:solidFill>
                  <a:srgbClr val="140004"/>
                </a:solidFill>
                <a:latin typeface="Rockwell" pitchFamily="18" charset="0"/>
              </a:rPr>
              <a:t>ELECTRONS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676400"/>
            <a:ext cx="6477000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>
                <a:solidFill>
                  <a:schemeClr val="accent2"/>
                </a:solidFill>
              </a:rPr>
              <a:t>THOMPSON CONCLUDED THAT ALL CATHODE RAYS ARE COMPOSED OF</a:t>
            </a:r>
            <a:r>
              <a:rPr lang="en-US" sz="3200" b="1" dirty="0">
                <a:solidFill>
                  <a:srgbClr val="FF9900"/>
                </a:solidFill>
              </a:rPr>
              <a:t> </a:t>
            </a:r>
            <a:r>
              <a:rPr lang="en-US" sz="3200" b="1" dirty="0">
                <a:solidFill>
                  <a:schemeClr val="hlink"/>
                </a:solidFill>
              </a:rPr>
              <a:t>IDENTICAL NEGATIVELY CHARGED PARTICLES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200" b="1" dirty="0" smtClean="0"/>
              <a:t>LATER WERE CALLED </a:t>
            </a:r>
            <a:r>
              <a:rPr lang="en-US" sz="3200" b="1" dirty="0" smtClean="0">
                <a:solidFill>
                  <a:schemeClr val="hlink"/>
                </a:solidFill>
              </a:rPr>
              <a:t>ELECTRONS.</a:t>
            </a:r>
            <a:endParaRPr lang="en-US" sz="32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J.J. Thomson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Discovered </a:t>
            </a:r>
            <a:r>
              <a:rPr lang="en-US" sz="3200" u="sng" dirty="0" smtClean="0"/>
              <a:t>electron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“Plum Pudding Model”</a:t>
            </a:r>
            <a:endParaRPr lang="en-US" sz="3200" dirty="0"/>
          </a:p>
        </p:txBody>
      </p:sp>
      <p:pic>
        <p:nvPicPr>
          <p:cNvPr id="4" name="Picture 3" descr="side1_nucle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00400"/>
            <a:ext cx="3352800" cy="3352800"/>
          </a:xfrm>
          <a:prstGeom prst="rect">
            <a:avLst/>
          </a:prstGeom>
        </p:spPr>
      </p:pic>
      <p:pic>
        <p:nvPicPr>
          <p:cNvPr id="5" name="Picture 4" descr="thoms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1950" y="3505200"/>
            <a:ext cx="4972050" cy="2762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Ernest Rutherford - 1909</a:t>
            </a:r>
            <a:endParaRPr lang="en-US" sz="5400" dirty="0"/>
          </a:p>
        </p:txBody>
      </p:sp>
      <p:pic>
        <p:nvPicPr>
          <p:cNvPr id="3" name="Picture 2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90458" y="2637189"/>
            <a:ext cx="3253542" cy="4220811"/>
          </a:xfrm>
          <a:prstGeom prst="rect">
            <a:avLst/>
          </a:prstGeom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752600" y="2209800"/>
            <a:ext cx="4117975" cy="1828800"/>
          </a:xfrm>
          <a:prstGeom prst="wedgeRoundRectCallout">
            <a:avLst>
              <a:gd name="adj1" fmla="val 62722"/>
              <a:gd name="adj2" fmla="val 32815"/>
              <a:gd name="adj3" fmla="val 16667"/>
            </a:avLst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 smtClean="0">
                <a:solidFill>
                  <a:srgbClr val="1400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itchFamily="18" charset="0"/>
              </a:rPr>
              <a:t>HOW IS THE ATOM BUILT?</a:t>
            </a:r>
            <a:endParaRPr lang="en-US" sz="3600" b="1" dirty="0">
              <a:solidFill>
                <a:srgbClr val="14000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57912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hlinkClick r:id="rId3"/>
              </a:rPr>
              <a:t>Gold Foil Experiment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Ernest Rutherford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449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Gold Foil Experiment: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Dense (+) charge   nucleus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Electrons orbiting on outside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Atom is mostly </a:t>
            </a:r>
          </a:p>
          <a:p>
            <a:r>
              <a:rPr lang="en-US" sz="3200" dirty="0" smtClean="0"/>
              <a:t>empty space</a:t>
            </a:r>
            <a:endParaRPr lang="en-US" sz="3200" dirty="0"/>
          </a:p>
        </p:txBody>
      </p:sp>
      <p:pic>
        <p:nvPicPr>
          <p:cNvPr id="4" name="Picture 3" descr="GoldFoilExp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8808" y="2438400"/>
            <a:ext cx="4675192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15375" cy="1143000"/>
          </a:xfrm>
        </p:spPr>
        <p:txBody>
          <a:bodyPr/>
          <a:lstStyle/>
          <a:p>
            <a:r>
              <a:rPr lang="en-US" sz="6600" dirty="0" smtClean="0"/>
              <a:t>What is an Atom?</a:t>
            </a:r>
            <a:endParaRPr lang="en-US" sz="66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6810375" cy="4525963"/>
          </a:xfrm>
        </p:spPr>
        <p:txBody>
          <a:bodyPr/>
          <a:lstStyle/>
          <a:p>
            <a:r>
              <a:rPr lang="en-US" sz="6000" dirty="0" smtClean="0"/>
              <a:t>The smallest part of an element.</a:t>
            </a:r>
            <a:endParaRPr lang="en-US" sz="6000" dirty="0"/>
          </a:p>
        </p:txBody>
      </p:sp>
      <p:pic>
        <p:nvPicPr>
          <p:cNvPr id="55300" name="Picture 4" descr="C:\Documents and Settings\stc\Local Settings\Temporary Internet Files\Content.IE5\3AFJB46J\MM90004649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029200"/>
            <a:ext cx="125730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5648" y="2743200"/>
            <a:ext cx="3498351" cy="4114800"/>
          </a:xfrm>
          <a:prstGeom prst="rect">
            <a:avLst/>
          </a:prstGeom>
        </p:spPr>
      </p:pic>
      <p:sp>
        <p:nvSpPr>
          <p:cNvPr id="563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0"/>
            <a:ext cx="7313612" cy="1470025"/>
          </a:xfrm>
        </p:spPr>
        <p:txBody>
          <a:bodyPr/>
          <a:lstStyle/>
          <a:p>
            <a:r>
              <a:rPr lang="en-US" sz="4800" dirty="0" smtClean="0"/>
              <a:t>Early models of the atom:</a:t>
            </a:r>
            <a:endParaRPr lang="en-US" sz="4800" dirty="0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5613" y="1828800"/>
            <a:ext cx="4116388" cy="4800600"/>
          </a:xfrm>
        </p:spPr>
        <p:txBody>
          <a:bodyPr/>
          <a:lstStyle/>
          <a:p>
            <a:r>
              <a:rPr lang="en-US" sz="3600" u="sng" dirty="0" smtClean="0"/>
              <a:t>Democritus</a:t>
            </a:r>
            <a:r>
              <a:rPr lang="en-US" sz="36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Matter is </a:t>
            </a:r>
          </a:p>
          <a:p>
            <a:r>
              <a:rPr lang="en-US" sz="3600" dirty="0" smtClean="0"/>
              <a:t>made of tiny indivisible and indestructible particles called </a:t>
            </a:r>
            <a:r>
              <a:rPr lang="en-US" sz="3600" u="sng" dirty="0" smtClean="0"/>
              <a:t>atoms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  <p:sp>
        <p:nvSpPr>
          <p:cNvPr id="6" name="AutoShape 2053"/>
          <p:cNvSpPr>
            <a:spLocks noChangeArrowheads="1"/>
          </p:cNvSpPr>
          <p:nvPr/>
        </p:nvSpPr>
        <p:spPr bwMode="auto">
          <a:xfrm>
            <a:off x="3352800" y="1295400"/>
            <a:ext cx="3429000" cy="2057400"/>
          </a:xfrm>
          <a:prstGeom prst="cloudCallout">
            <a:avLst>
              <a:gd name="adj1" fmla="val 57454"/>
              <a:gd name="adj2" fmla="val 69986"/>
            </a:avLst>
          </a:prstGeom>
          <a:solidFill>
            <a:schemeClr val="bg1"/>
          </a:solidFill>
          <a:ln w="57150">
            <a:solidFill>
              <a:srgbClr val="140004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3200" b="1" dirty="0">
                <a:solidFill>
                  <a:srgbClr val="140004"/>
                </a:solidFill>
              </a:rPr>
              <a:t>IT’S ALL </a:t>
            </a:r>
          </a:p>
          <a:p>
            <a:r>
              <a:rPr lang="en-US" sz="3200" b="1" dirty="0">
                <a:solidFill>
                  <a:srgbClr val="140004"/>
                </a:solidFill>
              </a:rPr>
              <a:t>GREEK </a:t>
            </a:r>
          </a:p>
          <a:p>
            <a:r>
              <a:rPr lang="en-US" sz="3200" b="1" dirty="0">
                <a:solidFill>
                  <a:srgbClr val="140004"/>
                </a:solidFill>
              </a:rPr>
              <a:t>TO ME...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86600" y="2286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460-370 BC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John Dalton - 1803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4573587" cy="5257800"/>
          </a:xfrm>
        </p:spPr>
        <p:txBody>
          <a:bodyPr/>
          <a:lstStyle/>
          <a:p>
            <a:r>
              <a:rPr lang="en-US" sz="3600" dirty="0" smtClean="0"/>
              <a:t>Atom is indivisible.</a:t>
            </a:r>
          </a:p>
          <a:p>
            <a:r>
              <a:rPr lang="en-US" sz="3600" dirty="0" smtClean="0"/>
              <a:t>All atoms of a given element are identical.</a:t>
            </a:r>
          </a:p>
          <a:p>
            <a:r>
              <a:rPr lang="en-US" sz="3600" dirty="0" smtClean="0"/>
              <a:t>Conservation of atoms in a chemical reaction.</a:t>
            </a:r>
            <a:endParaRPr lang="en-US" sz="3600" dirty="0"/>
          </a:p>
        </p:txBody>
      </p:sp>
      <p:pic>
        <p:nvPicPr>
          <p:cNvPr id="4" name="Picture 3" descr="dalt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199" y="1447800"/>
            <a:ext cx="3733801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0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6324600"/>
                <a:gridCol w="2819400"/>
              </a:tblGrid>
              <a:tr h="2125663">
                <a:tc>
                  <a:txBody>
                    <a:bodyPr/>
                    <a:lstStyle/>
                    <a:p>
                      <a:pPr marL="290513" marR="0" lvl="0" indent="-2905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ALL MATTER IS COMPOSED OF EXTREMELY SMALL PARTICLES CALLED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ATOMS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338">
                <a:tc>
                  <a:txBody>
                    <a:bodyPr/>
                    <a:lstStyle/>
                    <a:p>
                      <a:pPr marL="396875" marR="0" lvl="0" indent="-396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ATOMS OF A GIVEN ELEMENT ARE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IDENTICAL IN SIZE, MASS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, AND OTHER PROPERTIES; ATOMS OF DIFFERENT ELEMENTS DIFFER IN SIZE, MASS, &amp; OTHER PROPERTIES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6629400" y="304800"/>
            <a:ext cx="2209800" cy="1524000"/>
            <a:chOff x="4176" y="48"/>
            <a:chExt cx="1392" cy="960"/>
          </a:xfrm>
        </p:grpSpPr>
        <p:grpSp>
          <p:nvGrpSpPr>
            <p:cNvPr id="6" name="Group 70"/>
            <p:cNvGrpSpPr>
              <a:grpSpLocks/>
            </p:cNvGrpSpPr>
            <p:nvPr/>
          </p:nvGrpSpPr>
          <p:grpSpPr bwMode="auto">
            <a:xfrm>
              <a:off x="4176" y="48"/>
              <a:ext cx="1392" cy="480"/>
              <a:chOff x="4353" y="48"/>
              <a:chExt cx="1392" cy="480"/>
            </a:xfrm>
          </p:grpSpPr>
          <p:pic>
            <p:nvPicPr>
              <p:cNvPr id="12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704" y="48"/>
                <a:ext cx="351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  <p:pic>
            <p:nvPicPr>
              <p:cNvPr id="13" name="Picture 6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073" y="48"/>
                <a:ext cx="351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  <p:pic>
            <p:nvPicPr>
              <p:cNvPr id="14" name="Picture 6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24" y="48"/>
                <a:ext cx="321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  <p:pic>
            <p:nvPicPr>
              <p:cNvPr id="15" name="Picture 6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53" y="48"/>
                <a:ext cx="351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7" name="Group 71"/>
            <p:cNvGrpSpPr>
              <a:grpSpLocks/>
            </p:cNvGrpSpPr>
            <p:nvPr/>
          </p:nvGrpSpPr>
          <p:grpSpPr bwMode="auto">
            <a:xfrm>
              <a:off x="4176" y="528"/>
              <a:ext cx="1392" cy="480"/>
              <a:chOff x="4353" y="48"/>
              <a:chExt cx="1392" cy="480"/>
            </a:xfrm>
          </p:grpSpPr>
          <p:pic>
            <p:nvPicPr>
              <p:cNvPr id="8" name="Picture 7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704" y="48"/>
                <a:ext cx="351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  <p:pic>
            <p:nvPicPr>
              <p:cNvPr id="9" name="Picture 7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073" y="48"/>
                <a:ext cx="351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  <p:pic>
            <p:nvPicPr>
              <p:cNvPr id="10" name="Picture 7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24" y="48"/>
                <a:ext cx="321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  <p:pic>
            <p:nvPicPr>
              <p:cNvPr id="11" name="Picture 7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53" y="48"/>
                <a:ext cx="351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</p:grpSp>
      </p:grpSp>
      <p:grpSp>
        <p:nvGrpSpPr>
          <p:cNvPr id="16" name="Group 127"/>
          <p:cNvGrpSpPr>
            <a:grpSpLocks/>
          </p:cNvGrpSpPr>
          <p:nvPr/>
        </p:nvGrpSpPr>
        <p:grpSpPr bwMode="auto">
          <a:xfrm>
            <a:off x="6400800" y="2586039"/>
            <a:ext cx="2895600" cy="766763"/>
            <a:chOff x="4032" y="1149"/>
            <a:chExt cx="1824" cy="483"/>
          </a:xfrm>
        </p:grpSpPr>
        <p:sp>
          <p:nvSpPr>
            <p:cNvPr id="17" name="Rectangle 106"/>
            <p:cNvSpPr>
              <a:spLocks noChangeArrowheads="1"/>
            </p:cNvSpPr>
            <p:nvPr/>
          </p:nvSpPr>
          <p:spPr bwMode="auto">
            <a:xfrm rot="21578053">
              <a:off x="4512" y="1149"/>
              <a:ext cx="134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40004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 smtClean="0">
                  <a:latin typeface="Rockwell" pitchFamily="18" charset="0"/>
                </a:rPr>
                <a:t>   ELEMENT </a:t>
              </a:r>
              <a:endParaRPr lang="en-US" sz="2400" b="1" dirty="0">
                <a:latin typeface="Rockwell" pitchFamily="18" charset="0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latin typeface="Rockwell" pitchFamily="18" charset="0"/>
                </a:rPr>
                <a:t> </a:t>
              </a:r>
              <a:r>
                <a:rPr lang="en-US" sz="2400" b="1" dirty="0" smtClean="0">
                  <a:latin typeface="Rockwell" pitchFamily="18" charset="0"/>
                </a:rPr>
                <a:t>          1</a:t>
              </a:r>
              <a:endParaRPr lang="en-US" sz="2400" b="1" dirty="0">
                <a:latin typeface="Rockwell" pitchFamily="18" charset="0"/>
              </a:endParaRPr>
            </a:p>
          </p:txBody>
        </p:sp>
        <p:grpSp>
          <p:nvGrpSpPr>
            <p:cNvPr id="18" name="Group 126"/>
            <p:cNvGrpSpPr>
              <a:grpSpLocks/>
            </p:cNvGrpSpPr>
            <p:nvPr/>
          </p:nvGrpSpPr>
          <p:grpSpPr bwMode="auto">
            <a:xfrm>
              <a:off x="4032" y="1152"/>
              <a:ext cx="624" cy="480"/>
              <a:chOff x="4032" y="1152"/>
              <a:chExt cx="672" cy="480"/>
            </a:xfrm>
          </p:grpSpPr>
          <p:pic>
            <p:nvPicPr>
              <p:cNvPr id="19" name="Picture 105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32" y="1152"/>
                <a:ext cx="336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  <a:effectLst>
                <a:outerShdw dist="12700" dir="5400000" algn="ctr" rotWithShape="0">
                  <a:schemeClr val="bg2"/>
                </a:outerShdw>
              </a:effectLst>
            </p:spPr>
          </p:pic>
          <p:pic>
            <p:nvPicPr>
              <p:cNvPr id="20" name="Picture 125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368" y="1152"/>
                <a:ext cx="336" cy="480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  <a:effectLst>
                <a:outerShdw dist="12700" dir="5400000" algn="ctr" rotWithShape="0">
                  <a:schemeClr val="bg2"/>
                </a:outerShdw>
              </a:effectLst>
            </p:spPr>
          </p:pic>
        </p:grpSp>
      </p:grpSp>
      <p:grpSp>
        <p:nvGrpSpPr>
          <p:cNvPr id="21" name="Group 114"/>
          <p:cNvGrpSpPr>
            <a:grpSpLocks/>
          </p:cNvGrpSpPr>
          <p:nvPr/>
        </p:nvGrpSpPr>
        <p:grpSpPr bwMode="auto">
          <a:xfrm>
            <a:off x="6400800" y="3505202"/>
            <a:ext cx="2895600" cy="769938"/>
            <a:chOff x="4080" y="1632"/>
            <a:chExt cx="1824" cy="485"/>
          </a:xfrm>
        </p:grpSpPr>
        <p:pic>
          <p:nvPicPr>
            <p:cNvPr id="22" name="Picture 111"/>
            <p:cNvPicPr>
              <a:picLocks noChangeArrowheads="1"/>
            </p:cNvPicPr>
            <p:nvPr/>
          </p:nvPicPr>
          <p:blipFill>
            <a:blip r:embed="rId4" cstate="print"/>
            <a:srcRect l="35001"/>
            <a:stretch>
              <a:fillRect/>
            </a:stretch>
          </p:blipFill>
          <p:spPr bwMode="auto">
            <a:xfrm>
              <a:off x="4080" y="1632"/>
              <a:ext cx="624" cy="480"/>
            </a:xfrm>
            <a:prstGeom prst="rect">
              <a:avLst/>
            </a:prstGeom>
            <a:noFill/>
            <a:ln w="28575">
              <a:solidFill>
                <a:srgbClr val="140004"/>
              </a:solidFill>
              <a:miter lim="800000"/>
              <a:headEnd/>
              <a:tailEnd/>
            </a:ln>
          </p:spPr>
        </p:pic>
        <p:sp>
          <p:nvSpPr>
            <p:cNvPr id="23" name="Rectangle 112"/>
            <p:cNvSpPr>
              <a:spLocks noChangeArrowheads="1"/>
            </p:cNvSpPr>
            <p:nvPr/>
          </p:nvSpPr>
          <p:spPr bwMode="auto">
            <a:xfrm>
              <a:off x="4608" y="1663"/>
              <a:ext cx="1296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40004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 smtClean="0">
                  <a:latin typeface="Rockwell" pitchFamily="18" charset="0"/>
                </a:rPr>
                <a:t>  ELEMENT</a:t>
              </a:r>
              <a:endParaRPr lang="en-US" sz="2400" b="1" dirty="0">
                <a:latin typeface="Rockwell" pitchFamily="18" charset="0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 smtClean="0">
                  <a:latin typeface="Rockwell" pitchFamily="18" charset="0"/>
                </a:rPr>
                <a:t>          2</a:t>
              </a:r>
              <a:endParaRPr lang="en-US" sz="2400" b="1" dirty="0">
                <a:latin typeface="Rockwell" pitchFamily="18" charset="0"/>
              </a:endParaRPr>
            </a:p>
          </p:txBody>
        </p:sp>
      </p:grpSp>
      <p:grpSp>
        <p:nvGrpSpPr>
          <p:cNvPr id="24" name="Group 121"/>
          <p:cNvGrpSpPr>
            <a:grpSpLocks/>
          </p:cNvGrpSpPr>
          <p:nvPr/>
        </p:nvGrpSpPr>
        <p:grpSpPr bwMode="auto">
          <a:xfrm>
            <a:off x="6396039" y="4419602"/>
            <a:ext cx="2900363" cy="769938"/>
            <a:chOff x="4029" y="2256"/>
            <a:chExt cx="1827" cy="485"/>
          </a:xfrm>
        </p:grpSpPr>
        <p:grpSp>
          <p:nvGrpSpPr>
            <p:cNvPr id="25" name="Group 116"/>
            <p:cNvGrpSpPr>
              <a:grpSpLocks/>
            </p:cNvGrpSpPr>
            <p:nvPr/>
          </p:nvGrpSpPr>
          <p:grpSpPr bwMode="auto">
            <a:xfrm>
              <a:off x="4029" y="2256"/>
              <a:ext cx="623" cy="480"/>
              <a:chOff x="3600" y="2928"/>
              <a:chExt cx="990" cy="592"/>
            </a:xfrm>
          </p:grpSpPr>
          <p:pic>
            <p:nvPicPr>
              <p:cNvPr id="27" name="Picture 11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00" y="2928"/>
                <a:ext cx="510" cy="592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  <p:pic>
            <p:nvPicPr>
              <p:cNvPr id="28" name="Picture 118"/>
              <p:cNvPicPr>
                <a:picLocks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080" y="2928"/>
                <a:ext cx="510" cy="592"/>
              </a:xfrm>
              <a:prstGeom prst="rect">
                <a:avLst/>
              </a:prstGeom>
              <a:noFill/>
              <a:ln w="28575">
                <a:solidFill>
                  <a:srgbClr val="140004"/>
                </a:solidFill>
                <a:miter lim="800000"/>
                <a:headEnd/>
                <a:tailEnd/>
              </a:ln>
            </p:spPr>
          </p:pic>
        </p:grpSp>
        <p:sp>
          <p:nvSpPr>
            <p:cNvPr id="26" name="Rectangle 119"/>
            <p:cNvSpPr>
              <a:spLocks noChangeArrowheads="1"/>
            </p:cNvSpPr>
            <p:nvPr/>
          </p:nvSpPr>
          <p:spPr bwMode="auto">
            <a:xfrm>
              <a:off x="4512" y="2287"/>
              <a:ext cx="134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40004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 smtClean="0">
                  <a:latin typeface="Rockwell" pitchFamily="18" charset="0"/>
                </a:rPr>
                <a:t>   ELEMENT </a:t>
              </a:r>
              <a:endParaRPr lang="en-US" sz="2400" b="1" dirty="0">
                <a:latin typeface="Rockwell" pitchFamily="18" charset="0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 smtClean="0">
                  <a:latin typeface="Rockwell" pitchFamily="18" charset="0"/>
                </a:rPr>
                <a:t>           3</a:t>
              </a:r>
              <a:endParaRPr lang="en-US" sz="2400" b="1" dirty="0">
                <a:latin typeface="Rockwell" pitchFamily="18" charset="0"/>
              </a:endParaRPr>
            </a:p>
          </p:txBody>
        </p:sp>
      </p:grpSp>
      <p:grpSp>
        <p:nvGrpSpPr>
          <p:cNvPr id="29" name="Group 131"/>
          <p:cNvGrpSpPr>
            <a:grpSpLocks/>
          </p:cNvGrpSpPr>
          <p:nvPr/>
        </p:nvGrpSpPr>
        <p:grpSpPr bwMode="auto">
          <a:xfrm>
            <a:off x="6400800" y="5334003"/>
            <a:ext cx="2819400" cy="769938"/>
            <a:chOff x="4032" y="2880"/>
            <a:chExt cx="1776" cy="485"/>
          </a:xfrm>
        </p:grpSpPr>
        <p:pic>
          <p:nvPicPr>
            <p:cNvPr id="30" name="Picture 101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32" y="2880"/>
              <a:ext cx="336" cy="480"/>
            </a:xfrm>
            <a:prstGeom prst="rect">
              <a:avLst/>
            </a:prstGeom>
            <a:noFill/>
            <a:ln w="28575">
              <a:solidFill>
                <a:srgbClr val="140004"/>
              </a:solidFill>
              <a:miter lim="800000"/>
              <a:headEnd/>
              <a:tailEnd/>
            </a:ln>
          </p:spPr>
        </p:pic>
        <p:sp>
          <p:nvSpPr>
            <p:cNvPr id="31" name="Rectangle 102"/>
            <p:cNvSpPr>
              <a:spLocks noChangeArrowheads="1"/>
            </p:cNvSpPr>
            <p:nvPr/>
          </p:nvSpPr>
          <p:spPr bwMode="auto">
            <a:xfrm>
              <a:off x="4656" y="2911"/>
              <a:ext cx="1152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40004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latin typeface="Rockwell" pitchFamily="18" charset="0"/>
                </a:rPr>
                <a:t>ELEMENT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 smtClean="0">
                  <a:latin typeface="Rockwell" pitchFamily="18" charset="0"/>
                </a:rPr>
                <a:t>        4</a:t>
              </a:r>
              <a:endParaRPr lang="en-US" sz="2400" b="1" dirty="0">
                <a:latin typeface="Rockwell" pitchFamily="18" charset="0"/>
              </a:endParaRPr>
            </a:p>
          </p:txBody>
        </p:sp>
        <p:pic>
          <p:nvPicPr>
            <p:cNvPr id="32" name="Picture 128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68" y="2880"/>
              <a:ext cx="288" cy="480"/>
            </a:xfrm>
            <a:prstGeom prst="rect">
              <a:avLst/>
            </a:prstGeom>
            <a:noFill/>
            <a:ln w="28575">
              <a:solidFill>
                <a:srgbClr val="140004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89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5410200"/>
                <a:gridCol w="3733800"/>
              </a:tblGrid>
              <a:tr h="1812925">
                <a:tc>
                  <a:txBody>
                    <a:bodyPr/>
                    <a:lstStyle/>
                    <a:p>
                      <a:pPr marL="396875" marR="0" lvl="0" indent="-396875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ATOMS CAN NOT BE CREATED OR DESTROYED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2538">
                <a:tc>
                  <a:txBody>
                    <a:bodyPr/>
                    <a:lstStyle/>
                    <a:p>
                      <a:pPr marL="344488" marR="0" lvl="0" indent="-344488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ATOMS OF DIFFERENT ELEMENTS COMBINE IN SIMPLE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WHOLE # RATIOS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TO FORM CHEMICAL COMPDS.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2538">
                <a:tc>
                  <a:txBody>
                    <a:bodyPr/>
                    <a:lstStyle/>
                    <a:p>
                      <a:pPr marL="344488" marR="0" lvl="0" indent="-344488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IN CHEMICAL REACTIONS, ATOMS ARE COMBINED, SEPARATED, OR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REARRANGED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5486400" y="0"/>
            <a:ext cx="1447800" cy="1600200"/>
            <a:chOff x="3456" y="144"/>
            <a:chExt cx="912" cy="1008"/>
          </a:xfrm>
        </p:grpSpPr>
        <p:sp>
          <p:nvSpPr>
            <p:cNvPr id="7" name="Freeform 50"/>
            <p:cNvSpPr>
              <a:spLocks/>
            </p:cNvSpPr>
            <p:nvPr/>
          </p:nvSpPr>
          <p:spPr bwMode="auto">
            <a:xfrm>
              <a:off x="3829" y="144"/>
              <a:ext cx="34" cy="103"/>
            </a:xfrm>
            <a:custGeom>
              <a:avLst/>
              <a:gdLst>
                <a:gd name="T0" fmla="*/ 41 w 104"/>
                <a:gd name="T1" fmla="*/ 45 h 207"/>
                <a:gd name="T2" fmla="*/ 51 w 104"/>
                <a:gd name="T3" fmla="*/ 64 h 207"/>
                <a:gd name="T4" fmla="*/ 85 w 104"/>
                <a:gd name="T5" fmla="*/ 95 h 207"/>
                <a:gd name="T6" fmla="*/ 104 w 104"/>
                <a:gd name="T7" fmla="*/ 132 h 207"/>
                <a:gd name="T8" fmla="*/ 100 w 104"/>
                <a:gd name="T9" fmla="*/ 154 h 207"/>
                <a:gd name="T10" fmla="*/ 75 w 104"/>
                <a:gd name="T11" fmla="*/ 174 h 207"/>
                <a:gd name="T12" fmla="*/ 44 w 104"/>
                <a:gd name="T13" fmla="*/ 199 h 207"/>
                <a:gd name="T14" fmla="*/ 41 w 104"/>
                <a:gd name="T15" fmla="*/ 207 h 207"/>
                <a:gd name="T16" fmla="*/ 34 w 104"/>
                <a:gd name="T17" fmla="*/ 207 h 207"/>
                <a:gd name="T18" fmla="*/ 54 w 104"/>
                <a:gd name="T19" fmla="*/ 147 h 207"/>
                <a:gd name="T20" fmla="*/ 30 w 104"/>
                <a:gd name="T21" fmla="*/ 132 h 207"/>
                <a:gd name="T22" fmla="*/ 6 w 104"/>
                <a:gd name="T23" fmla="*/ 107 h 207"/>
                <a:gd name="T24" fmla="*/ 0 w 104"/>
                <a:gd name="T25" fmla="*/ 67 h 207"/>
                <a:gd name="T26" fmla="*/ 9 w 104"/>
                <a:gd name="T27" fmla="*/ 33 h 207"/>
                <a:gd name="T28" fmla="*/ 48 w 104"/>
                <a:gd name="T29" fmla="*/ 0 h 207"/>
                <a:gd name="T30" fmla="*/ 61 w 104"/>
                <a:gd name="T31" fmla="*/ 5 h 207"/>
                <a:gd name="T32" fmla="*/ 41 w 104"/>
                <a:gd name="T33" fmla="*/ 45 h 2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4"/>
                <a:gd name="T52" fmla="*/ 0 h 207"/>
                <a:gd name="T53" fmla="*/ 104 w 104"/>
                <a:gd name="T54" fmla="*/ 207 h 20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4" h="207">
                  <a:moveTo>
                    <a:pt x="41" y="45"/>
                  </a:moveTo>
                  <a:lnTo>
                    <a:pt x="51" y="64"/>
                  </a:lnTo>
                  <a:lnTo>
                    <a:pt x="85" y="95"/>
                  </a:lnTo>
                  <a:lnTo>
                    <a:pt x="104" y="132"/>
                  </a:lnTo>
                  <a:lnTo>
                    <a:pt x="100" y="154"/>
                  </a:lnTo>
                  <a:lnTo>
                    <a:pt x="75" y="174"/>
                  </a:lnTo>
                  <a:lnTo>
                    <a:pt x="44" y="199"/>
                  </a:lnTo>
                  <a:lnTo>
                    <a:pt x="41" y="207"/>
                  </a:lnTo>
                  <a:lnTo>
                    <a:pt x="34" y="207"/>
                  </a:lnTo>
                  <a:lnTo>
                    <a:pt x="54" y="147"/>
                  </a:lnTo>
                  <a:lnTo>
                    <a:pt x="30" y="132"/>
                  </a:lnTo>
                  <a:lnTo>
                    <a:pt x="6" y="107"/>
                  </a:lnTo>
                  <a:lnTo>
                    <a:pt x="0" y="67"/>
                  </a:lnTo>
                  <a:lnTo>
                    <a:pt x="9" y="33"/>
                  </a:lnTo>
                  <a:lnTo>
                    <a:pt x="48" y="0"/>
                  </a:lnTo>
                  <a:lnTo>
                    <a:pt x="61" y="5"/>
                  </a:lnTo>
                  <a:lnTo>
                    <a:pt x="41" y="45"/>
                  </a:lnTo>
                  <a:close/>
                </a:path>
              </a:pathLst>
            </a:custGeom>
            <a:solidFill>
              <a:srgbClr val="FFE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51"/>
            <p:cNvSpPr>
              <a:spLocks/>
            </p:cNvSpPr>
            <p:nvPr/>
          </p:nvSpPr>
          <p:spPr bwMode="auto">
            <a:xfrm>
              <a:off x="3833" y="164"/>
              <a:ext cx="24" cy="64"/>
            </a:xfrm>
            <a:custGeom>
              <a:avLst/>
              <a:gdLst>
                <a:gd name="T0" fmla="*/ 38 w 72"/>
                <a:gd name="T1" fmla="*/ 39 h 127"/>
                <a:gd name="T2" fmla="*/ 67 w 72"/>
                <a:gd name="T3" fmla="*/ 70 h 127"/>
                <a:gd name="T4" fmla="*/ 72 w 72"/>
                <a:gd name="T5" fmla="*/ 97 h 127"/>
                <a:gd name="T6" fmla="*/ 67 w 72"/>
                <a:gd name="T7" fmla="*/ 119 h 127"/>
                <a:gd name="T8" fmla="*/ 55 w 72"/>
                <a:gd name="T9" fmla="*/ 127 h 127"/>
                <a:gd name="T10" fmla="*/ 55 w 72"/>
                <a:gd name="T11" fmla="*/ 102 h 127"/>
                <a:gd name="T12" fmla="*/ 38 w 72"/>
                <a:gd name="T13" fmla="*/ 84 h 127"/>
                <a:gd name="T14" fmla="*/ 17 w 72"/>
                <a:gd name="T15" fmla="*/ 81 h 127"/>
                <a:gd name="T16" fmla="*/ 0 w 72"/>
                <a:gd name="T17" fmla="*/ 53 h 127"/>
                <a:gd name="T18" fmla="*/ 0 w 72"/>
                <a:gd name="T19" fmla="*/ 17 h 127"/>
                <a:gd name="T20" fmla="*/ 11 w 72"/>
                <a:gd name="T21" fmla="*/ 0 h 127"/>
                <a:gd name="T22" fmla="*/ 24 w 72"/>
                <a:gd name="T23" fmla="*/ 32 h 127"/>
                <a:gd name="T24" fmla="*/ 38 w 72"/>
                <a:gd name="T25" fmla="*/ 39 h 1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2"/>
                <a:gd name="T40" fmla="*/ 0 h 127"/>
                <a:gd name="T41" fmla="*/ 72 w 72"/>
                <a:gd name="T42" fmla="*/ 127 h 12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2" h="127">
                  <a:moveTo>
                    <a:pt x="38" y="39"/>
                  </a:moveTo>
                  <a:lnTo>
                    <a:pt x="67" y="70"/>
                  </a:lnTo>
                  <a:lnTo>
                    <a:pt x="72" y="97"/>
                  </a:lnTo>
                  <a:lnTo>
                    <a:pt x="67" y="119"/>
                  </a:lnTo>
                  <a:lnTo>
                    <a:pt x="55" y="127"/>
                  </a:lnTo>
                  <a:lnTo>
                    <a:pt x="55" y="102"/>
                  </a:lnTo>
                  <a:lnTo>
                    <a:pt x="38" y="84"/>
                  </a:lnTo>
                  <a:lnTo>
                    <a:pt x="17" y="81"/>
                  </a:lnTo>
                  <a:lnTo>
                    <a:pt x="0" y="53"/>
                  </a:lnTo>
                  <a:lnTo>
                    <a:pt x="0" y="17"/>
                  </a:lnTo>
                  <a:lnTo>
                    <a:pt x="11" y="0"/>
                  </a:lnTo>
                  <a:lnTo>
                    <a:pt x="24" y="32"/>
                  </a:lnTo>
                  <a:lnTo>
                    <a:pt x="38" y="39"/>
                  </a:lnTo>
                  <a:close/>
                </a:path>
              </a:pathLst>
            </a:custGeom>
            <a:solidFill>
              <a:srgbClr val="FFC9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2"/>
            <p:cNvSpPr>
              <a:spLocks/>
            </p:cNvSpPr>
            <p:nvPr/>
          </p:nvSpPr>
          <p:spPr bwMode="auto">
            <a:xfrm>
              <a:off x="3456" y="179"/>
              <a:ext cx="912" cy="973"/>
            </a:xfrm>
            <a:custGeom>
              <a:avLst/>
              <a:gdLst>
                <a:gd name="T0" fmla="*/ 1682 w 2736"/>
                <a:gd name="T1" fmla="*/ 291 h 1947"/>
                <a:gd name="T2" fmla="*/ 1809 w 2736"/>
                <a:gd name="T3" fmla="*/ 529 h 1947"/>
                <a:gd name="T4" fmla="*/ 2034 w 2736"/>
                <a:gd name="T5" fmla="*/ 715 h 1947"/>
                <a:gd name="T6" fmla="*/ 2151 w 2736"/>
                <a:gd name="T7" fmla="*/ 781 h 1947"/>
                <a:gd name="T8" fmla="*/ 2238 w 2736"/>
                <a:gd name="T9" fmla="*/ 999 h 1947"/>
                <a:gd name="T10" fmla="*/ 2414 w 2736"/>
                <a:gd name="T11" fmla="*/ 1045 h 1947"/>
                <a:gd name="T12" fmla="*/ 2429 w 2736"/>
                <a:gd name="T13" fmla="*/ 686 h 1947"/>
                <a:gd name="T14" fmla="*/ 2283 w 2736"/>
                <a:gd name="T15" fmla="*/ 440 h 1947"/>
                <a:gd name="T16" fmla="*/ 2533 w 2736"/>
                <a:gd name="T17" fmla="*/ 539 h 1947"/>
                <a:gd name="T18" fmla="*/ 2502 w 2736"/>
                <a:gd name="T19" fmla="*/ 273 h 1947"/>
                <a:gd name="T20" fmla="*/ 2698 w 2736"/>
                <a:gd name="T21" fmla="*/ 731 h 1947"/>
                <a:gd name="T22" fmla="*/ 2666 w 2736"/>
                <a:gd name="T23" fmla="*/ 850 h 1947"/>
                <a:gd name="T24" fmla="*/ 2729 w 2736"/>
                <a:gd name="T25" fmla="*/ 922 h 1947"/>
                <a:gd name="T26" fmla="*/ 2688 w 2736"/>
                <a:gd name="T27" fmla="*/ 1133 h 1947"/>
                <a:gd name="T28" fmla="*/ 2353 w 2736"/>
                <a:gd name="T29" fmla="*/ 1324 h 1947"/>
                <a:gd name="T30" fmla="*/ 2464 w 2736"/>
                <a:gd name="T31" fmla="*/ 1413 h 1947"/>
                <a:gd name="T32" fmla="*/ 2218 w 2736"/>
                <a:gd name="T33" fmla="*/ 1545 h 1947"/>
                <a:gd name="T34" fmla="*/ 2512 w 2736"/>
                <a:gd name="T35" fmla="*/ 1505 h 1947"/>
                <a:gd name="T36" fmla="*/ 2625 w 2736"/>
                <a:gd name="T37" fmla="*/ 1555 h 1947"/>
                <a:gd name="T38" fmla="*/ 2726 w 2736"/>
                <a:gd name="T39" fmla="*/ 1485 h 1947"/>
                <a:gd name="T40" fmla="*/ 2526 w 2736"/>
                <a:gd name="T41" fmla="*/ 1719 h 1947"/>
                <a:gd name="T42" fmla="*/ 2557 w 2736"/>
                <a:gd name="T43" fmla="*/ 1810 h 1947"/>
                <a:gd name="T44" fmla="*/ 2363 w 2736"/>
                <a:gd name="T45" fmla="*/ 1942 h 1947"/>
                <a:gd name="T46" fmla="*/ 1906 w 2736"/>
                <a:gd name="T47" fmla="*/ 1751 h 1947"/>
                <a:gd name="T48" fmla="*/ 1954 w 2736"/>
                <a:gd name="T49" fmla="*/ 1808 h 1947"/>
                <a:gd name="T50" fmla="*/ 1584 w 2736"/>
                <a:gd name="T51" fmla="*/ 1917 h 1947"/>
                <a:gd name="T52" fmla="*/ 1246 w 2736"/>
                <a:gd name="T53" fmla="*/ 1855 h 1947"/>
                <a:gd name="T54" fmla="*/ 1252 w 2736"/>
                <a:gd name="T55" fmla="*/ 1925 h 1947"/>
                <a:gd name="T56" fmla="*/ 900 w 2736"/>
                <a:gd name="T57" fmla="*/ 1845 h 1947"/>
                <a:gd name="T58" fmla="*/ 864 w 2736"/>
                <a:gd name="T59" fmla="*/ 1890 h 1947"/>
                <a:gd name="T60" fmla="*/ 643 w 2736"/>
                <a:gd name="T61" fmla="*/ 1795 h 1947"/>
                <a:gd name="T62" fmla="*/ 111 w 2736"/>
                <a:gd name="T63" fmla="*/ 1813 h 1947"/>
                <a:gd name="T64" fmla="*/ 190 w 2736"/>
                <a:gd name="T65" fmla="*/ 1488 h 1947"/>
                <a:gd name="T66" fmla="*/ 145 w 2736"/>
                <a:gd name="T67" fmla="*/ 1679 h 1947"/>
                <a:gd name="T68" fmla="*/ 377 w 2736"/>
                <a:gd name="T69" fmla="*/ 1591 h 1947"/>
                <a:gd name="T70" fmla="*/ 474 w 2736"/>
                <a:gd name="T71" fmla="*/ 1560 h 1947"/>
                <a:gd name="T72" fmla="*/ 765 w 2736"/>
                <a:gd name="T73" fmla="*/ 1450 h 1947"/>
                <a:gd name="T74" fmla="*/ 477 w 2736"/>
                <a:gd name="T75" fmla="*/ 1259 h 1947"/>
                <a:gd name="T76" fmla="*/ 450 w 2736"/>
                <a:gd name="T77" fmla="*/ 1329 h 1947"/>
                <a:gd name="T78" fmla="*/ 238 w 2736"/>
                <a:gd name="T79" fmla="*/ 1168 h 1947"/>
                <a:gd name="T80" fmla="*/ 111 w 2736"/>
                <a:gd name="T81" fmla="*/ 916 h 1947"/>
                <a:gd name="T82" fmla="*/ 238 w 2736"/>
                <a:gd name="T83" fmla="*/ 942 h 1947"/>
                <a:gd name="T84" fmla="*/ 108 w 2736"/>
                <a:gd name="T85" fmla="*/ 703 h 1947"/>
                <a:gd name="T86" fmla="*/ 169 w 2736"/>
                <a:gd name="T87" fmla="*/ 638 h 1947"/>
                <a:gd name="T88" fmla="*/ 332 w 2736"/>
                <a:gd name="T89" fmla="*/ 382 h 1947"/>
                <a:gd name="T90" fmla="*/ 328 w 2736"/>
                <a:gd name="T91" fmla="*/ 611 h 1947"/>
                <a:gd name="T92" fmla="*/ 450 w 2736"/>
                <a:gd name="T93" fmla="*/ 666 h 1947"/>
                <a:gd name="T94" fmla="*/ 532 w 2736"/>
                <a:gd name="T95" fmla="*/ 663 h 1947"/>
                <a:gd name="T96" fmla="*/ 450 w 2736"/>
                <a:gd name="T97" fmla="*/ 1016 h 1947"/>
                <a:gd name="T98" fmla="*/ 755 w 2736"/>
                <a:gd name="T99" fmla="*/ 1019 h 1947"/>
                <a:gd name="T100" fmla="*/ 816 w 2736"/>
                <a:gd name="T101" fmla="*/ 736 h 1947"/>
                <a:gd name="T102" fmla="*/ 859 w 2736"/>
                <a:gd name="T103" fmla="*/ 489 h 1947"/>
                <a:gd name="T104" fmla="*/ 1100 w 2736"/>
                <a:gd name="T105" fmla="*/ 291 h 1947"/>
                <a:gd name="T106" fmla="*/ 1093 w 2736"/>
                <a:gd name="T107" fmla="*/ 190 h 1947"/>
                <a:gd name="T108" fmla="*/ 1335 w 2736"/>
                <a:gd name="T109" fmla="*/ 239 h 1947"/>
                <a:gd name="T110" fmla="*/ 1487 w 2736"/>
                <a:gd name="T111" fmla="*/ 147 h 19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736"/>
                <a:gd name="T169" fmla="*/ 0 h 1947"/>
                <a:gd name="T170" fmla="*/ 2736 w 2736"/>
                <a:gd name="T171" fmla="*/ 1947 h 19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736" h="1947">
                  <a:moveTo>
                    <a:pt x="1487" y="147"/>
                  </a:moveTo>
                  <a:lnTo>
                    <a:pt x="1567" y="212"/>
                  </a:lnTo>
                  <a:lnTo>
                    <a:pt x="1619" y="283"/>
                  </a:lnTo>
                  <a:lnTo>
                    <a:pt x="1619" y="321"/>
                  </a:lnTo>
                  <a:lnTo>
                    <a:pt x="1633" y="330"/>
                  </a:lnTo>
                  <a:lnTo>
                    <a:pt x="1653" y="321"/>
                  </a:lnTo>
                  <a:lnTo>
                    <a:pt x="1682" y="291"/>
                  </a:lnTo>
                  <a:lnTo>
                    <a:pt x="1689" y="276"/>
                  </a:lnTo>
                  <a:lnTo>
                    <a:pt x="1713" y="356"/>
                  </a:lnTo>
                  <a:lnTo>
                    <a:pt x="1747" y="425"/>
                  </a:lnTo>
                  <a:lnTo>
                    <a:pt x="1740" y="497"/>
                  </a:lnTo>
                  <a:lnTo>
                    <a:pt x="1740" y="517"/>
                  </a:lnTo>
                  <a:lnTo>
                    <a:pt x="1771" y="537"/>
                  </a:lnTo>
                  <a:lnTo>
                    <a:pt x="1809" y="529"/>
                  </a:lnTo>
                  <a:lnTo>
                    <a:pt x="1855" y="492"/>
                  </a:lnTo>
                  <a:lnTo>
                    <a:pt x="1862" y="458"/>
                  </a:lnTo>
                  <a:lnTo>
                    <a:pt x="1872" y="458"/>
                  </a:lnTo>
                  <a:lnTo>
                    <a:pt x="1879" y="522"/>
                  </a:lnTo>
                  <a:lnTo>
                    <a:pt x="1903" y="562"/>
                  </a:lnTo>
                  <a:lnTo>
                    <a:pt x="1968" y="624"/>
                  </a:lnTo>
                  <a:lnTo>
                    <a:pt x="2034" y="715"/>
                  </a:lnTo>
                  <a:lnTo>
                    <a:pt x="2041" y="767"/>
                  </a:lnTo>
                  <a:lnTo>
                    <a:pt x="2031" y="800"/>
                  </a:lnTo>
                  <a:lnTo>
                    <a:pt x="2041" y="822"/>
                  </a:lnTo>
                  <a:lnTo>
                    <a:pt x="2065" y="833"/>
                  </a:lnTo>
                  <a:lnTo>
                    <a:pt x="2093" y="829"/>
                  </a:lnTo>
                  <a:lnTo>
                    <a:pt x="2130" y="807"/>
                  </a:lnTo>
                  <a:lnTo>
                    <a:pt x="2151" y="781"/>
                  </a:lnTo>
                  <a:lnTo>
                    <a:pt x="2151" y="772"/>
                  </a:lnTo>
                  <a:lnTo>
                    <a:pt x="2158" y="767"/>
                  </a:lnTo>
                  <a:lnTo>
                    <a:pt x="2166" y="833"/>
                  </a:lnTo>
                  <a:lnTo>
                    <a:pt x="2238" y="945"/>
                  </a:lnTo>
                  <a:lnTo>
                    <a:pt x="2238" y="957"/>
                  </a:lnTo>
                  <a:lnTo>
                    <a:pt x="2242" y="999"/>
                  </a:lnTo>
                  <a:lnTo>
                    <a:pt x="2238" y="999"/>
                  </a:lnTo>
                  <a:lnTo>
                    <a:pt x="2211" y="1068"/>
                  </a:lnTo>
                  <a:lnTo>
                    <a:pt x="2238" y="1106"/>
                  </a:lnTo>
                  <a:lnTo>
                    <a:pt x="2276" y="1126"/>
                  </a:lnTo>
                  <a:lnTo>
                    <a:pt x="2329" y="1126"/>
                  </a:lnTo>
                  <a:lnTo>
                    <a:pt x="2356" y="1115"/>
                  </a:lnTo>
                  <a:lnTo>
                    <a:pt x="2401" y="1076"/>
                  </a:lnTo>
                  <a:lnTo>
                    <a:pt x="2414" y="1045"/>
                  </a:lnTo>
                  <a:lnTo>
                    <a:pt x="2404" y="1009"/>
                  </a:lnTo>
                  <a:lnTo>
                    <a:pt x="2317" y="909"/>
                  </a:lnTo>
                  <a:lnTo>
                    <a:pt x="2305" y="881"/>
                  </a:lnTo>
                  <a:lnTo>
                    <a:pt x="2317" y="835"/>
                  </a:lnTo>
                  <a:lnTo>
                    <a:pt x="2414" y="753"/>
                  </a:lnTo>
                  <a:lnTo>
                    <a:pt x="2432" y="728"/>
                  </a:lnTo>
                  <a:lnTo>
                    <a:pt x="2429" y="686"/>
                  </a:lnTo>
                  <a:lnTo>
                    <a:pt x="2411" y="656"/>
                  </a:lnTo>
                  <a:lnTo>
                    <a:pt x="2359" y="624"/>
                  </a:lnTo>
                  <a:lnTo>
                    <a:pt x="2293" y="592"/>
                  </a:lnTo>
                  <a:lnTo>
                    <a:pt x="2255" y="551"/>
                  </a:lnTo>
                  <a:lnTo>
                    <a:pt x="2249" y="522"/>
                  </a:lnTo>
                  <a:lnTo>
                    <a:pt x="2259" y="475"/>
                  </a:lnTo>
                  <a:lnTo>
                    <a:pt x="2283" y="440"/>
                  </a:lnTo>
                  <a:lnTo>
                    <a:pt x="2315" y="413"/>
                  </a:lnTo>
                  <a:lnTo>
                    <a:pt x="2293" y="468"/>
                  </a:lnTo>
                  <a:lnTo>
                    <a:pt x="2298" y="502"/>
                  </a:lnTo>
                  <a:lnTo>
                    <a:pt x="2322" y="522"/>
                  </a:lnTo>
                  <a:lnTo>
                    <a:pt x="2359" y="542"/>
                  </a:lnTo>
                  <a:lnTo>
                    <a:pt x="2498" y="569"/>
                  </a:lnTo>
                  <a:lnTo>
                    <a:pt x="2533" y="539"/>
                  </a:lnTo>
                  <a:lnTo>
                    <a:pt x="2539" y="515"/>
                  </a:lnTo>
                  <a:lnTo>
                    <a:pt x="2533" y="470"/>
                  </a:lnTo>
                  <a:lnTo>
                    <a:pt x="2445" y="393"/>
                  </a:lnTo>
                  <a:lnTo>
                    <a:pt x="2438" y="365"/>
                  </a:lnTo>
                  <a:lnTo>
                    <a:pt x="2459" y="319"/>
                  </a:lnTo>
                  <a:lnTo>
                    <a:pt x="2498" y="276"/>
                  </a:lnTo>
                  <a:lnTo>
                    <a:pt x="2502" y="273"/>
                  </a:lnTo>
                  <a:lnTo>
                    <a:pt x="2509" y="299"/>
                  </a:lnTo>
                  <a:lnTo>
                    <a:pt x="2502" y="316"/>
                  </a:lnTo>
                  <a:lnTo>
                    <a:pt x="2517" y="356"/>
                  </a:lnTo>
                  <a:lnTo>
                    <a:pt x="2726" y="575"/>
                  </a:lnTo>
                  <a:lnTo>
                    <a:pt x="2736" y="629"/>
                  </a:lnTo>
                  <a:lnTo>
                    <a:pt x="2726" y="691"/>
                  </a:lnTo>
                  <a:lnTo>
                    <a:pt x="2698" y="731"/>
                  </a:lnTo>
                  <a:lnTo>
                    <a:pt x="2598" y="795"/>
                  </a:lnTo>
                  <a:lnTo>
                    <a:pt x="2570" y="838"/>
                  </a:lnTo>
                  <a:lnTo>
                    <a:pt x="2574" y="864"/>
                  </a:lnTo>
                  <a:lnTo>
                    <a:pt x="2591" y="876"/>
                  </a:lnTo>
                  <a:lnTo>
                    <a:pt x="2625" y="876"/>
                  </a:lnTo>
                  <a:lnTo>
                    <a:pt x="2657" y="867"/>
                  </a:lnTo>
                  <a:lnTo>
                    <a:pt x="2666" y="850"/>
                  </a:lnTo>
                  <a:lnTo>
                    <a:pt x="2661" y="817"/>
                  </a:lnTo>
                  <a:lnTo>
                    <a:pt x="2654" y="807"/>
                  </a:lnTo>
                  <a:lnTo>
                    <a:pt x="2654" y="798"/>
                  </a:lnTo>
                  <a:lnTo>
                    <a:pt x="2666" y="798"/>
                  </a:lnTo>
                  <a:lnTo>
                    <a:pt x="2712" y="852"/>
                  </a:lnTo>
                  <a:lnTo>
                    <a:pt x="2733" y="879"/>
                  </a:lnTo>
                  <a:lnTo>
                    <a:pt x="2729" y="922"/>
                  </a:lnTo>
                  <a:lnTo>
                    <a:pt x="2698" y="954"/>
                  </a:lnTo>
                  <a:lnTo>
                    <a:pt x="2657" y="969"/>
                  </a:lnTo>
                  <a:lnTo>
                    <a:pt x="2622" y="1002"/>
                  </a:lnTo>
                  <a:lnTo>
                    <a:pt x="2618" y="1021"/>
                  </a:lnTo>
                  <a:lnTo>
                    <a:pt x="2618" y="1028"/>
                  </a:lnTo>
                  <a:lnTo>
                    <a:pt x="2678" y="1097"/>
                  </a:lnTo>
                  <a:lnTo>
                    <a:pt x="2688" y="1133"/>
                  </a:lnTo>
                  <a:lnTo>
                    <a:pt x="2671" y="1189"/>
                  </a:lnTo>
                  <a:lnTo>
                    <a:pt x="2654" y="1235"/>
                  </a:lnTo>
                  <a:lnTo>
                    <a:pt x="2618" y="1267"/>
                  </a:lnTo>
                  <a:lnTo>
                    <a:pt x="2567" y="1296"/>
                  </a:lnTo>
                  <a:lnTo>
                    <a:pt x="2533" y="1309"/>
                  </a:lnTo>
                  <a:lnTo>
                    <a:pt x="2397" y="1294"/>
                  </a:lnTo>
                  <a:lnTo>
                    <a:pt x="2353" y="1324"/>
                  </a:lnTo>
                  <a:lnTo>
                    <a:pt x="2353" y="1363"/>
                  </a:lnTo>
                  <a:lnTo>
                    <a:pt x="2370" y="1391"/>
                  </a:lnTo>
                  <a:lnTo>
                    <a:pt x="2387" y="1398"/>
                  </a:lnTo>
                  <a:lnTo>
                    <a:pt x="2425" y="1398"/>
                  </a:lnTo>
                  <a:lnTo>
                    <a:pt x="2459" y="1373"/>
                  </a:lnTo>
                  <a:lnTo>
                    <a:pt x="2464" y="1363"/>
                  </a:lnTo>
                  <a:lnTo>
                    <a:pt x="2464" y="1413"/>
                  </a:lnTo>
                  <a:lnTo>
                    <a:pt x="2438" y="1439"/>
                  </a:lnTo>
                  <a:lnTo>
                    <a:pt x="2363" y="1485"/>
                  </a:lnTo>
                  <a:lnTo>
                    <a:pt x="2315" y="1477"/>
                  </a:lnTo>
                  <a:lnTo>
                    <a:pt x="2259" y="1460"/>
                  </a:lnTo>
                  <a:lnTo>
                    <a:pt x="2218" y="1467"/>
                  </a:lnTo>
                  <a:lnTo>
                    <a:pt x="2197" y="1505"/>
                  </a:lnTo>
                  <a:lnTo>
                    <a:pt x="2218" y="1545"/>
                  </a:lnTo>
                  <a:lnTo>
                    <a:pt x="2273" y="1579"/>
                  </a:lnTo>
                  <a:lnTo>
                    <a:pt x="2332" y="1589"/>
                  </a:lnTo>
                  <a:lnTo>
                    <a:pt x="2438" y="1579"/>
                  </a:lnTo>
                  <a:lnTo>
                    <a:pt x="2442" y="1582"/>
                  </a:lnTo>
                  <a:lnTo>
                    <a:pt x="2466" y="1574"/>
                  </a:lnTo>
                  <a:lnTo>
                    <a:pt x="2490" y="1555"/>
                  </a:lnTo>
                  <a:lnTo>
                    <a:pt x="2512" y="1505"/>
                  </a:lnTo>
                  <a:lnTo>
                    <a:pt x="2515" y="1482"/>
                  </a:lnTo>
                  <a:lnTo>
                    <a:pt x="2522" y="1482"/>
                  </a:lnTo>
                  <a:lnTo>
                    <a:pt x="2536" y="1543"/>
                  </a:lnTo>
                  <a:lnTo>
                    <a:pt x="2536" y="1587"/>
                  </a:lnTo>
                  <a:lnTo>
                    <a:pt x="2553" y="1595"/>
                  </a:lnTo>
                  <a:lnTo>
                    <a:pt x="2584" y="1587"/>
                  </a:lnTo>
                  <a:lnTo>
                    <a:pt x="2625" y="1555"/>
                  </a:lnTo>
                  <a:lnTo>
                    <a:pt x="2649" y="1498"/>
                  </a:lnTo>
                  <a:lnTo>
                    <a:pt x="2642" y="1366"/>
                  </a:lnTo>
                  <a:lnTo>
                    <a:pt x="2657" y="1322"/>
                  </a:lnTo>
                  <a:lnTo>
                    <a:pt x="2664" y="1316"/>
                  </a:lnTo>
                  <a:lnTo>
                    <a:pt x="2664" y="1376"/>
                  </a:lnTo>
                  <a:lnTo>
                    <a:pt x="2695" y="1421"/>
                  </a:lnTo>
                  <a:lnTo>
                    <a:pt x="2726" y="1485"/>
                  </a:lnTo>
                  <a:lnTo>
                    <a:pt x="2722" y="1562"/>
                  </a:lnTo>
                  <a:lnTo>
                    <a:pt x="2681" y="1659"/>
                  </a:lnTo>
                  <a:lnTo>
                    <a:pt x="2666" y="1676"/>
                  </a:lnTo>
                  <a:lnTo>
                    <a:pt x="2657" y="1696"/>
                  </a:lnTo>
                  <a:lnTo>
                    <a:pt x="2615" y="1719"/>
                  </a:lnTo>
                  <a:lnTo>
                    <a:pt x="2570" y="1726"/>
                  </a:lnTo>
                  <a:lnTo>
                    <a:pt x="2526" y="1719"/>
                  </a:lnTo>
                  <a:lnTo>
                    <a:pt x="2505" y="1719"/>
                  </a:lnTo>
                  <a:lnTo>
                    <a:pt x="2478" y="1734"/>
                  </a:lnTo>
                  <a:lnTo>
                    <a:pt x="2469" y="1740"/>
                  </a:lnTo>
                  <a:lnTo>
                    <a:pt x="2464" y="1766"/>
                  </a:lnTo>
                  <a:lnTo>
                    <a:pt x="2469" y="1788"/>
                  </a:lnTo>
                  <a:lnTo>
                    <a:pt x="2512" y="1816"/>
                  </a:lnTo>
                  <a:lnTo>
                    <a:pt x="2557" y="1810"/>
                  </a:lnTo>
                  <a:lnTo>
                    <a:pt x="2581" y="1795"/>
                  </a:lnTo>
                  <a:lnTo>
                    <a:pt x="2587" y="1795"/>
                  </a:lnTo>
                  <a:lnTo>
                    <a:pt x="2553" y="1835"/>
                  </a:lnTo>
                  <a:lnTo>
                    <a:pt x="2533" y="1880"/>
                  </a:lnTo>
                  <a:lnTo>
                    <a:pt x="2505" y="1902"/>
                  </a:lnTo>
                  <a:lnTo>
                    <a:pt x="2454" y="1930"/>
                  </a:lnTo>
                  <a:lnTo>
                    <a:pt x="2363" y="1942"/>
                  </a:lnTo>
                  <a:lnTo>
                    <a:pt x="2290" y="1947"/>
                  </a:lnTo>
                  <a:lnTo>
                    <a:pt x="2245" y="1940"/>
                  </a:lnTo>
                  <a:lnTo>
                    <a:pt x="2151" y="1902"/>
                  </a:lnTo>
                  <a:lnTo>
                    <a:pt x="2065" y="1823"/>
                  </a:lnTo>
                  <a:lnTo>
                    <a:pt x="1999" y="1764"/>
                  </a:lnTo>
                  <a:lnTo>
                    <a:pt x="1971" y="1751"/>
                  </a:lnTo>
                  <a:lnTo>
                    <a:pt x="1906" y="1751"/>
                  </a:lnTo>
                  <a:lnTo>
                    <a:pt x="1862" y="1773"/>
                  </a:lnTo>
                  <a:lnTo>
                    <a:pt x="1843" y="1788"/>
                  </a:lnTo>
                  <a:lnTo>
                    <a:pt x="1850" y="1813"/>
                  </a:lnTo>
                  <a:lnTo>
                    <a:pt x="1882" y="1830"/>
                  </a:lnTo>
                  <a:lnTo>
                    <a:pt x="1913" y="1833"/>
                  </a:lnTo>
                  <a:lnTo>
                    <a:pt x="1937" y="1826"/>
                  </a:lnTo>
                  <a:lnTo>
                    <a:pt x="1954" y="1808"/>
                  </a:lnTo>
                  <a:lnTo>
                    <a:pt x="1947" y="1875"/>
                  </a:lnTo>
                  <a:lnTo>
                    <a:pt x="1927" y="1892"/>
                  </a:lnTo>
                  <a:lnTo>
                    <a:pt x="1865" y="1922"/>
                  </a:lnTo>
                  <a:lnTo>
                    <a:pt x="1778" y="1944"/>
                  </a:lnTo>
                  <a:lnTo>
                    <a:pt x="1682" y="1944"/>
                  </a:lnTo>
                  <a:lnTo>
                    <a:pt x="1653" y="1940"/>
                  </a:lnTo>
                  <a:lnTo>
                    <a:pt x="1584" y="1917"/>
                  </a:lnTo>
                  <a:lnTo>
                    <a:pt x="1554" y="1904"/>
                  </a:lnTo>
                  <a:lnTo>
                    <a:pt x="1426" y="1826"/>
                  </a:lnTo>
                  <a:lnTo>
                    <a:pt x="1342" y="1788"/>
                  </a:lnTo>
                  <a:lnTo>
                    <a:pt x="1287" y="1795"/>
                  </a:lnTo>
                  <a:lnTo>
                    <a:pt x="1256" y="1810"/>
                  </a:lnTo>
                  <a:lnTo>
                    <a:pt x="1242" y="1830"/>
                  </a:lnTo>
                  <a:lnTo>
                    <a:pt x="1246" y="1855"/>
                  </a:lnTo>
                  <a:lnTo>
                    <a:pt x="1259" y="1862"/>
                  </a:lnTo>
                  <a:lnTo>
                    <a:pt x="1280" y="1868"/>
                  </a:lnTo>
                  <a:lnTo>
                    <a:pt x="1304" y="1862"/>
                  </a:lnTo>
                  <a:lnTo>
                    <a:pt x="1318" y="1852"/>
                  </a:lnTo>
                  <a:lnTo>
                    <a:pt x="1325" y="1852"/>
                  </a:lnTo>
                  <a:lnTo>
                    <a:pt x="1314" y="1885"/>
                  </a:lnTo>
                  <a:lnTo>
                    <a:pt x="1252" y="1925"/>
                  </a:lnTo>
                  <a:lnTo>
                    <a:pt x="1239" y="1925"/>
                  </a:lnTo>
                  <a:lnTo>
                    <a:pt x="1225" y="1935"/>
                  </a:lnTo>
                  <a:lnTo>
                    <a:pt x="1152" y="1942"/>
                  </a:lnTo>
                  <a:lnTo>
                    <a:pt x="1097" y="1940"/>
                  </a:lnTo>
                  <a:lnTo>
                    <a:pt x="979" y="1914"/>
                  </a:lnTo>
                  <a:lnTo>
                    <a:pt x="958" y="1907"/>
                  </a:lnTo>
                  <a:lnTo>
                    <a:pt x="900" y="1845"/>
                  </a:lnTo>
                  <a:lnTo>
                    <a:pt x="859" y="1823"/>
                  </a:lnTo>
                  <a:lnTo>
                    <a:pt x="827" y="1818"/>
                  </a:lnTo>
                  <a:lnTo>
                    <a:pt x="799" y="1833"/>
                  </a:lnTo>
                  <a:lnTo>
                    <a:pt x="779" y="1866"/>
                  </a:lnTo>
                  <a:lnTo>
                    <a:pt x="782" y="1880"/>
                  </a:lnTo>
                  <a:lnTo>
                    <a:pt x="810" y="1895"/>
                  </a:lnTo>
                  <a:lnTo>
                    <a:pt x="864" y="1890"/>
                  </a:lnTo>
                  <a:lnTo>
                    <a:pt x="844" y="1919"/>
                  </a:lnTo>
                  <a:lnTo>
                    <a:pt x="806" y="1937"/>
                  </a:lnTo>
                  <a:lnTo>
                    <a:pt x="772" y="1937"/>
                  </a:lnTo>
                  <a:lnTo>
                    <a:pt x="715" y="1914"/>
                  </a:lnTo>
                  <a:lnTo>
                    <a:pt x="685" y="1887"/>
                  </a:lnTo>
                  <a:lnTo>
                    <a:pt x="685" y="1821"/>
                  </a:lnTo>
                  <a:lnTo>
                    <a:pt x="643" y="1795"/>
                  </a:lnTo>
                  <a:lnTo>
                    <a:pt x="612" y="1788"/>
                  </a:lnTo>
                  <a:lnTo>
                    <a:pt x="563" y="1788"/>
                  </a:lnTo>
                  <a:lnTo>
                    <a:pt x="536" y="1795"/>
                  </a:lnTo>
                  <a:lnTo>
                    <a:pt x="443" y="1847"/>
                  </a:lnTo>
                  <a:lnTo>
                    <a:pt x="404" y="1855"/>
                  </a:lnTo>
                  <a:lnTo>
                    <a:pt x="263" y="1852"/>
                  </a:lnTo>
                  <a:lnTo>
                    <a:pt x="111" y="1813"/>
                  </a:lnTo>
                  <a:lnTo>
                    <a:pt x="72" y="1798"/>
                  </a:lnTo>
                  <a:lnTo>
                    <a:pt x="20" y="1751"/>
                  </a:lnTo>
                  <a:lnTo>
                    <a:pt x="0" y="1716"/>
                  </a:lnTo>
                  <a:lnTo>
                    <a:pt x="0" y="1666"/>
                  </a:lnTo>
                  <a:lnTo>
                    <a:pt x="41" y="1591"/>
                  </a:lnTo>
                  <a:lnTo>
                    <a:pt x="101" y="1537"/>
                  </a:lnTo>
                  <a:lnTo>
                    <a:pt x="190" y="1488"/>
                  </a:lnTo>
                  <a:lnTo>
                    <a:pt x="193" y="1488"/>
                  </a:lnTo>
                  <a:lnTo>
                    <a:pt x="204" y="1480"/>
                  </a:lnTo>
                  <a:lnTo>
                    <a:pt x="207" y="1482"/>
                  </a:lnTo>
                  <a:lnTo>
                    <a:pt x="211" y="1482"/>
                  </a:lnTo>
                  <a:lnTo>
                    <a:pt x="145" y="1543"/>
                  </a:lnTo>
                  <a:lnTo>
                    <a:pt x="132" y="1641"/>
                  </a:lnTo>
                  <a:lnTo>
                    <a:pt x="145" y="1679"/>
                  </a:lnTo>
                  <a:lnTo>
                    <a:pt x="187" y="1706"/>
                  </a:lnTo>
                  <a:lnTo>
                    <a:pt x="243" y="1721"/>
                  </a:lnTo>
                  <a:lnTo>
                    <a:pt x="346" y="1729"/>
                  </a:lnTo>
                  <a:lnTo>
                    <a:pt x="402" y="1706"/>
                  </a:lnTo>
                  <a:lnTo>
                    <a:pt x="433" y="1674"/>
                  </a:lnTo>
                  <a:lnTo>
                    <a:pt x="426" y="1652"/>
                  </a:lnTo>
                  <a:lnTo>
                    <a:pt x="377" y="1591"/>
                  </a:lnTo>
                  <a:lnTo>
                    <a:pt x="385" y="1570"/>
                  </a:lnTo>
                  <a:lnTo>
                    <a:pt x="397" y="1543"/>
                  </a:lnTo>
                  <a:lnTo>
                    <a:pt x="433" y="1500"/>
                  </a:lnTo>
                  <a:lnTo>
                    <a:pt x="436" y="1500"/>
                  </a:lnTo>
                  <a:lnTo>
                    <a:pt x="443" y="1496"/>
                  </a:lnTo>
                  <a:lnTo>
                    <a:pt x="447" y="1530"/>
                  </a:lnTo>
                  <a:lnTo>
                    <a:pt x="474" y="1560"/>
                  </a:lnTo>
                  <a:lnTo>
                    <a:pt x="529" y="1587"/>
                  </a:lnTo>
                  <a:lnTo>
                    <a:pt x="575" y="1597"/>
                  </a:lnTo>
                  <a:lnTo>
                    <a:pt x="664" y="1591"/>
                  </a:lnTo>
                  <a:lnTo>
                    <a:pt x="710" y="1570"/>
                  </a:lnTo>
                  <a:lnTo>
                    <a:pt x="751" y="1525"/>
                  </a:lnTo>
                  <a:lnTo>
                    <a:pt x="761" y="1508"/>
                  </a:lnTo>
                  <a:lnTo>
                    <a:pt x="765" y="1450"/>
                  </a:lnTo>
                  <a:lnTo>
                    <a:pt x="734" y="1396"/>
                  </a:lnTo>
                  <a:lnTo>
                    <a:pt x="702" y="1376"/>
                  </a:lnTo>
                  <a:lnTo>
                    <a:pt x="616" y="1373"/>
                  </a:lnTo>
                  <a:lnTo>
                    <a:pt x="568" y="1356"/>
                  </a:lnTo>
                  <a:lnTo>
                    <a:pt x="532" y="1306"/>
                  </a:lnTo>
                  <a:lnTo>
                    <a:pt x="515" y="1279"/>
                  </a:lnTo>
                  <a:lnTo>
                    <a:pt x="477" y="1259"/>
                  </a:lnTo>
                  <a:lnTo>
                    <a:pt x="433" y="1261"/>
                  </a:lnTo>
                  <a:lnTo>
                    <a:pt x="409" y="1272"/>
                  </a:lnTo>
                  <a:lnTo>
                    <a:pt x="385" y="1294"/>
                  </a:lnTo>
                  <a:lnTo>
                    <a:pt x="392" y="1309"/>
                  </a:lnTo>
                  <a:lnTo>
                    <a:pt x="426" y="1327"/>
                  </a:lnTo>
                  <a:lnTo>
                    <a:pt x="443" y="1329"/>
                  </a:lnTo>
                  <a:lnTo>
                    <a:pt x="450" y="1329"/>
                  </a:lnTo>
                  <a:lnTo>
                    <a:pt x="423" y="1346"/>
                  </a:lnTo>
                  <a:lnTo>
                    <a:pt x="328" y="1344"/>
                  </a:lnTo>
                  <a:lnTo>
                    <a:pt x="260" y="1316"/>
                  </a:lnTo>
                  <a:lnTo>
                    <a:pt x="221" y="1282"/>
                  </a:lnTo>
                  <a:lnTo>
                    <a:pt x="204" y="1249"/>
                  </a:lnTo>
                  <a:lnTo>
                    <a:pt x="207" y="1209"/>
                  </a:lnTo>
                  <a:lnTo>
                    <a:pt x="238" y="1168"/>
                  </a:lnTo>
                  <a:lnTo>
                    <a:pt x="287" y="1130"/>
                  </a:lnTo>
                  <a:lnTo>
                    <a:pt x="294" y="1113"/>
                  </a:lnTo>
                  <a:lnTo>
                    <a:pt x="267" y="1080"/>
                  </a:lnTo>
                  <a:lnTo>
                    <a:pt x="152" y="1016"/>
                  </a:lnTo>
                  <a:lnTo>
                    <a:pt x="125" y="997"/>
                  </a:lnTo>
                  <a:lnTo>
                    <a:pt x="104" y="959"/>
                  </a:lnTo>
                  <a:lnTo>
                    <a:pt x="111" y="916"/>
                  </a:lnTo>
                  <a:lnTo>
                    <a:pt x="115" y="897"/>
                  </a:lnTo>
                  <a:lnTo>
                    <a:pt x="115" y="890"/>
                  </a:lnTo>
                  <a:lnTo>
                    <a:pt x="132" y="890"/>
                  </a:lnTo>
                  <a:lnTo>
                    <a:pt x="142" y="922"/>
                  </a:lnTo>
                  <a:lnTo>
                    <a:pt x="183" y="947"/>
                  </a:lnTo>
                  <a:lnTo>
                    <a:pt x="193" y="949"/>
                  </a:lnTo>
                  <a:lnTo>
                    <a:pt x="238" y="942"/>
                  </a:lnTo>
                  <a:lnTo>
                    <a:pt x="267" y="919"/>
                  </a:lnTo>
                  <a:lnTo>
                    <a:pt x="284" y="895"/>
                  </a:lnTo>
                  <a:lnTo>
                    <a:pt x="277" y="857"/>
                  </a:lnTo>
                  <a:lnTo>
                    <a:pt x="211" y="788"/>
                  </a:lnTo>
                  <a:lnTo>
                    <a:pt x="152" y="738"/>
                  </a:lnTo>
                  <a:lnTo>
                    <a:pt x="145" y="726"/>
                  </a:lnTo>
                  <a:lnTo>
                    <a:pt x="108" y="703"/>
                  </a:lnTo>
                  <a:lnTo>
                    <a:pt x="96" y="689"/>
                  </a:lnTo>
                  <a:lnTo>
                    <a:pt x="89" y="636"/>
                  </a:lnTo>
                  <a:lnTo>
                    <a:pt x="111" y="599"/>
                  </a:lnTo>
                  <a:lnTo>
                    <a:pt x="111" y="579"/>
                  </a:lnTo>
                  <a:lnTo>
                    <a:pt x="115" y="577"/>
                  </a:lnTo>
                  <a:lnTo>
                    <a:pt x="135" y="619"/>
                  </a:lnTo>
                  <a:lnTo>
                    <a:pt x="169" y="638"/>
                  </a:lnTo>
                  <a:lnTo>
                    <a:pt x="214" y="632"/>
                  </a:lnTo>
                  <a:lnTo>
                    <a:pt x="243" y="611"/>
                  </a:lnTo>
                  <a:lnTo>
                    <a:pt x="219" y="557"/>
                  </a:lnTo>
                  <a:lnTo>
                    <a:pt x="228" y="517"/>
                  </a:lnTo>
                  <a:lnTo>
                    <a:pt x="253" y="487"/>
                  </a:lnTo>
                  <a:lnTo>
                    <a:pt x="325" y="420"/>
                  </a:lnTo>
                  <a:lnTo>
                    <a:pt x="332" y="382"/>
                  </a:lnTo>
                  <a:lnTo>
                    <a:pt x="308" y="323"/>
                  </a:lnTo>
                  <a:lnTo>
                    <a:pt x="298" y="319"/>
                  </a:lnTo>
                  <a:lnTo>
                    <a:pt x="322" y="321"/>
                  </a:lnTo>
                  <a:lnTo>
                    <a:pt x="356" y="358"/>
                  </a:lnTo>
                  <a:lnTo>
                    <a:pt x="380" y="415"/>
                  </a:lnTo>
                  <a:lnTo>
                    <a:pt x="377" y="499"/>
                  </a:lnTo>
                  <a:lnTo>
                    <a:pt x="328" y="611"/>
                  </a:lnTo>
                  <a:lnTo>
                    <a:pt x="343" y="679"/>
                  </a:lnTo>
                  <a:lnTo>
                    <a:pt x="368" y="713"/>
                  </a:lnTo>
                  <a:lnTo>
                    <a:pt x="402" y="736"/>
                  </a:lnTo>
                  <a:lnTo>
                    <a:pt x="426" y="743"/>
                  </a:lnTo>
                  <a:lnTo>
                    <a:pt x="443" y="743"/>
                  </a:lnTo>
                  <a:lnTo>
                    <a:pt x="457" y="708"/>
                  </a:lnTo>
                  <a:lnTo>
                    <a:pt x="450" y="666"/>
                  </a:lnTo>
                  <a:lnTo>
                    <a:pt x="467" y="619"/>
                  </a:lnTo>
                  <a:lnTo>
                    <a:pt x="526" y="577"/>
                  </a:lnTo>
                  <a:lnTo>
                    <a:pt x="568" y="564"/>
                  </a:lnTo>
                  <a:lnTo>
                    <a:pt x="570" y="567"/>
                  </a:lnTo>
                  <a:lnTo>
                    <a:pt x="575" y="567"/>
                  </a:lnTo>
                  <a:lnTo>
                    <a:pt x="539" y="611"/>
                  </a:lnTo>
                  <a:lnTo>
                    <a:pt x="532" y="663"/>
                  </a:lnTo>
                  <a:lnTo>
                    <a:pt x="546" y="710"/>
                  </a:lnTo>
                  <a:lnTo>
                    <a:pt x="588" y="770"/>
                  </a:lnTo>
                  <a:lnTo>
                    <a:pt x="592" y="824"/>
                  </a:lnTo>
                  <a:lnTo>
                    <a:pt x="561" y="867"/>
                  </a:lnTo>
                  <a:lnTo>
                    <a:pt x="474" y="951"/>
                  </a:lnTo>
                  <a:lnTo>
                    <a:pt x="450" y="991"/>
                  </a:lnTo>
                  <a:lnTo>
                    <a:pt x="450" y="1016"/>
                  </a:lnTo>
                  <a:lnTo>
                    <a:pt x="477" y="1051"/>
                  </a:lnTo>
                  <a:lnTo>
                    <a:pt x="515" y="1073"/>
                  </a:lnTo>
                  <a:lnTo>
                    <a:pt x="551" y="1078"/>
                  </a:lnTo>
                  <a:lnTo>
                    <a:pt x="664" y="1056"/>
                  </a:lnTo>
                  <a:lnTo>
                    <a:pt x="681" y="1049"/>
                  </a:lnTo>
                  <a:lnTo>
                    <a:pt x="700" y="1049"/>
                  </a:lnTo>
                  <a:lnTo>
                    <a:pt x="755" y="1019"/>
                  </a:lnTo>
                  <a:lnTo>
                    <a:pt x="813" y="981"/>
                  </a:lnTo>
                  <a:lnTo>
                    <a:pt x="876" y="914"/>
                  </a:lnTo>
                  <a:lnTo>
                    <a:pt x="886" y="892"/>
                  </a:lnTo>
                  <a:lnTo>
                    <a:pt x="876" y="864"/>
                  </a:lnTo>
                  <a:lnTo>
                    <a:pt x="871" y="842"/>
                  </a:lnTo>
                  <a:lnTo>
                    <a:pt x="837" y="810"/>
                  </a:lnTo>
                  <a:lnTo>
                    <a:pt x="816" y="736"/>
                  </a:lnTo>
                  <a:lnTo>
                    <a:pt x="827" y="684"/>
                  </a:lnTo>
                  <a:lnTo>
                    <a:pt x="837" y="663"/>
                  </a:lnTo>
                  <a:lnTo>
                    <a:pt x="864" y="636"/>
                  </a:lnTo>
                  <a:lnTo>
                    <a:pt x="886" y="603"/>
                  </a:lnTo>
                  <a:lnTo>
                    <a:pt x="893" y="567"/>
                  </a:lnTo>
                  <a:lnTo>
                    <a:pt x="854" y="497"/>
                  </a:lnTo>
                  <a:lnTo>
                    <a:pt x="859" y="489"/>
                  </a:lnTo>
                  <a:lnTo>
                    <a:pt x="886" y="532"/>
                  </a:lnTo>
                  <a:lnTo>
                    <a:pt x="927" y="546"/>
                  </a:lnTo>
                  <a:lnTo>
                    <a:pt x="944" y="529"/>
                  </a:lnTo>
                  <a:lnTo>
                    <a:pt x="958" y="489"/>
                  </a:lnTo>
                  <a:lnTo>
                    <a:pt x="1013" y="430"/>
                  </a:lnTo>
                  <a:lnTo>
                    <a:pt x="1066" y="371"/>
                  </a:lnTo>
                  <a:lnTo>
                    <a:pt x="1100" y="291"/>
                  </a:lnTo>
                  <a:lnTo>
                    <a:pt x="1093" y="226"/>
                  </a:lnTo>
                  <a:lnTo>
                    <a:pt x="1073" y="192"/>
                  </a:lnTo>
                  <a:lnTo>
                    <a:pt x="1027" y="159"/>
                  </a:lnTo>
                  <a:lnTo>
                    <a:pt x="1027" y="157"/>
                  </a:lnTo>
                  <a:lnTo>
                    <a:pt x="1030" y="155"/>
                  </a:lnTo>
                  <a:lnTo>
                    <a:pt x="1042" y="155"/>
                  </a:lnTo>
                  <a:lnTo>
                    <a:pt x="1093" y="190"/>
                  </a:lnTo>
                  <a:lnTo>
                    <a:pt x="1162" y="234"/>
                  </a:lnTo>
                  <a:lnTo>
                    <a:pt x="1210" y="302"/>
                  </a:lnTo>
                  <a:lnTo>
                    <a:pt x="1218" y="319"/>
                  </a:lnTo>
                  <a:lnTo>
                    <a:pt x="1239" y="330"/>
                  </a:lnTo>
                  <a:lnTo>
                    <a:pt x="1256" y="330"/>
                  </a:lnTo>
                  <a:lnTo>
                    <a:pt x="1311" y="276"/>
                  </a:lnTo>
                  <a:lnTo>
                    <a:pt x="1335" y="239"/>
                  </a:lnTo>
                  <a:lnTo>
                    <a:pt x="1362" y="155"/>
                  </a:lnTo>
                  <a:lnTo>
                    <a:pt x="1342" y="55"/>
                  </a:lnTo>
                  <a:lnTo>
                    <a:pt x="1325" y="24"/>
                  </a:lnTo>
                  <a:lnTo>
                    <a:pt x="1311" y="12"/>
                  </a:lnTo>
                  <a:lnTo>
                    <a:pt x="1314" y="0"/>
                  </a:lnTo>
                  <a:lnTo>
                    <a:pt x="1367" y="48"/>
                  </a:lnTo>
                  <a:lnTo>
                    <a:pt x="1487" y="147"/>
                  </a:lnTo>
                  <a:close/>
                </a:path>
              </a:pathLst>
            </a:custGeom>
            <a:solidFill>
              <a:srgbClr val="FFE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53"/>
            <p:cNvSpPr>
              <a:spLocks/>
            </p:cNvSpPr>
            <p:nvPr/>
          </p:nvSpPr>
          <p:spPr bwMode="auto">
            <a:xfrm>
              <a:off x="4005" y="200"/>
              <a:ext cx="30" cy="95"/>
            </a:xfrm>
            <a:custGeom>
              <a:avLst/>
              <a:gdLst>
                <a:gd name="T0" fmla="*/ 80 w 91"/>
                <a:gd name="T1" fmla="*/ 2 h 191"/>
                <a:gd name="T2" fmla="*/ 60 w 91"/>
                <a:gd name="T3" fmla="*/ 30 h 191"/>
                <a:gd name="T4" fmla="*/ 63 w 91"/>
                <a:gd name="T5" fmla="*/ 69 h 191"/>
                <a:gd name="T6" fmla="*/ 91 w 91"/>
                <a:gd name="T7" fmla="*/ 112 h 191"/>
                <a:gd name="T8" fmla="*/ 88 w 91"/>
                <a:gd name="T9" fmla="*/ 137 h 191"/>
                <a:gd name="T10" fmla="*/ 70 w 91"/>
                <a:gd name="T11" fmla="*/ 169 h 191"/>
                <a:gd name="T12" fmla="*/ 46 w 91"/>
                <a:gd name="T13" fmla="*/ 191 h 191"/>
                <a:gd name="T14" fmla="*/ 38 w 91"/>
                <a:gd name="T15" fmla="*/ 191 h 191"/>
                <a:gd name="T16" fmla="*/ 43 w 91"/>
                <a:gd name="T17" fmla="*/ 171 h 191"/>
                <a:gd name="T18" fmla="*/ 17 w 91"/>
                <a:gd name="T19" fmla="*/ 124 h 191"/>
                <a:gd name="T20" fmla="*/ 0 w 91"/>
                <a:gd name="T21" fmla="*/ 92 h 191"/>
                <a:gd name="T22" fmla="*/ 7 w 91"/>
                <a:gd name="T23" fmla="*/ 55 h 191"/>
                <a:gd name="T24" fmla="*/ 43 w 91"/>
                <a:gd name="T25" fmla="*/ 17 h 191"/>
                <a:gd name="T26" fmla="*/ 73 w 91"/>
                <a:gd name="T27" fmla="*/ 0 h 191"/>
                <a:gd name="T28" fmla="*/ 77 w 91"/>
                <a:gd name="T29" fmla="*/ 0 h 191"/>
                <a:gd name="T30" fmla="*/ 80 w 91"/>
                <a:gd name="T31" fmla="*/ 2 h 1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1"/>
                <a:gd name="T49" fmla="*/ 0 h 191"/>
                <a:gd name="T50" fmla="*/ 91 w 91"/>
                <a:gd name="T51" fmla="*/ 191 h 1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1" h="191">
                  <a:moveTo>
                    <a:pt x="80" y="2"/>
                  </a:moveTo>
                  <a:lnTo>
                    <a:pt x="60" y="30"/>
                  </a:lnTo>
                  <a:lnTo>
                    <a:pt x="63" y="69"/>
                  </a:lnTo>
                  <a:lnTo>
                    <a:pt x="91" y="112"/>
                  </a:lnTo>
                  <a:lnTo>
                    <a:pt x="88" y="137"/>
                  </a:lnTo>
                  <a:lnTo>
                    <a:pt x="70" y="169"/>
                  </a:lnTo>
                  <a:lnTo>
                    <a:pt x="46" y="191"/>
                  </a:lnTo>
                  <a:lnTo>
                    <a:pt x="38" y="191"/>
                  </a:lnTo>
                  <a:lnTo>
                    <a:pt x="43" y="171"/>
                  </a:lnTo>
                  <a:lnTo>
                    <a:pt x="17" y="124"/>
                  </a:lnTo>
                  <a:lnTo>
                    <a:pt x="0" y="92"/>
                  </a:lnTo>
                  <a:lnTo>
                    <a:pt x="7" y="55"/>
                  </a:lnTo>
                  <a:lnTo>
                    <a:pt x="43" y="17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2"/>
                  </a:lnTo>
                  <a:close/>
                </a:path>
              </a:pathLst>
            </a:custGeom>
            <a:solidFill>
              <a:srgbClr val="FFE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54"/>
            <p:cNvSpPr>
              <a:spLocks/>
            </p:cNvSpPr>
            <p:nvPr/>
          </p:nvSpPr>
          <p:spPr bwMode="auto">
            <a:xfrm>
              <a:off x="3462" y="205"/>
              <a:ext cx="901" cy="942"/>
            </a:xfrm>
            <a:custGeom>
              <a:avLst/>
              <a:gdLst>
                <a:gd name="T0" fmla="*/ 1692 w 2705"/>
                <a:gd name="T1" fmla="*/ 321 h 1885"/>
                <a:gd name="T2" fmla="*/ 1789 w 2705"/>
                <a:gd name="T3" fmla="*/ 494 h 1885"/>
                <a:gd name="T4" fmla="*/ 2000 w 2705"/>
                <a:gd name="T5" fmla="*/ 760 h 1885"/>
                <a:gd name="T6" fmla="*/ 2194 w 2705"/>
                <a:gd name="T7" fmla="*/ 870 h 1885"/>
                <a:gd name="T8" fmla="*/ 2218 w 2705"/>
                <a:gd name="T9" fmla="*/ 1066 h 1885"/>
                <a:gd name="T10" fmla="*/ 2397 w 2705"/>
                <a:gd name="T11" fmla="*/ 952 h 1885"/>
                <a:gd name="T12" fmla="*/ 2428 w 2705"/>
                <a:gd name="T13" fmla="*/ 679 h 1885"/>
                <a:gd name="T14" fmla="*/ 2242 w 2705"/>
                <a:gd name="T15" fmla="*/ 463 h 1885"/>
                <a:gd name="T16" fmla="*/ 2473 w 2705"/>
                <a:gd name="T17" fmla="*/ 530 h 1885"/>
                <a:gd name="T18" fmla="*/ 2449 w 2705"/>
                <a:gd name="T19" fmla="*/ 276 h 1885"/>
                <a:gd name="T20" fmla="*/ 2705 w 2705"/>
                <a:gd name="T21" fmla="*/ 567 h 1885"/>
                <a:gd name="T22" fmla="*/ 2546 w 2705"/>
                <a:gd name="T23" fmla="*/ 820 h 1885"/>
                <a:gd name="T24" fmla="*/ 2664 w 2705"/>
                <a:gd name="T25" fmla="*/ 786 h 1885"/>
                <a:gd name="T26" fmla="*/ 2588 w 2705"/>
                <a:gd name="T27" fmla="*/ 979 h 1885"/>
                <a:gd name="T28" fmla="*/ 2516 w 2705"/>
                <a:gd name="T29" fmla="*/ 1244 h 1885"/>
                <a:gd name="T30" fmla="*/ 2322 w 2705"/>
                <a:gd name="T31" fmla="*/ 1311 h 1885"/>
                <a:gd name="T32" fmla="*/ 2346 w 2705"/>
                <a:gd name="T33" fmla="*/ 1421 h 1885"/>
                <a:gd name="T34" fmla="*/ 2177 w 2705"/>
                <a:gd name="T35" fmla="*/ 1480 h 1885"/>
                <a:gd name="T36" fmla="*/ 2500 w 2705"/>
                <a:gd name="T37" fmla="*/ 1473 h 1885"/>
                <a:gd name="T38" fmla="*/ 2605 w 2705"/>
                <a:gd name="T39" fmla="*/ 1527 h 1885"/>
                <a:gd name="T40" fmla="*/ 2695 w 2705"/>
                <a:gd name="T41" fmla="*/ 1498 h 1885"/>
                <a:gd name="T42" fmla="*/ 2456 w 2705"/>
                <a:gd name="T43" fmla="*/ 1667 h 1885"/>
                <a:gd name="T44" fmla="*/ 2495 w 2705"/>
                <a:gd name="T45" fmla="*/ 1831 h 1885"/>
                <a:gd name="T46" fmla="*/ 2009 w 2705"/>
                <a:gd name="T47" fmla="*/ 1719 h 1885"/>
                <a:gd name="T48" fmla="*/ 1824 w 2705"/>
                <a:gd name="T49" fmla="*/ 1764 h 1885"/>
                <a:gd name="T50" fmla="*/ 1768 w 2705"/>
                <a:gd name="T51" fmla="*/ 1880 h 1885"/>
                <a:gd name="T52" fmla="*/ 1338 w 2705"/>
                <a:gd name="T53" fmla="*/ 1726 h 1885"/>
                <a:gd name="T54" fmla="*/ 1273 w 2705"/>
                <a:gd name="T55" fmla="*/ 1826 h 1885"/>
                <a:gd name="T56" fmla="*/ 948 w 2705"/>
                <a:gd name="T57" fmla="*/ 1840 h 1885"/>
                <a:gd name="T58" fmla="*/ 782 w 2705"/>
                <a:gd name="T59" fmla="*/ 1852 h 1885"/>
                <a:gd name="T60" fmla="*/ 685 w 2705"/>
                <a:gd name="T61" fmla="*/ 1835 h 1885"/>
                <a:gd name="T62" fmla="*/ 318 w 2705"/>
                <a:gd name="T63" fmla="*/ 1795 h 1885"/>
                <a:gd name="T64" fmla="*/ 43 w 2705"/>
                <a:gd name="T65" fmla="*/ 1543 h 1885"/>
                <a:gd name="T66" fmla="*/ 128 w 2705"/>
                <a:gd name="T67" fmla="*/ 1646 h 1885"/>
                <a:gd name="T68" fmla="*/ 436 w 2705"/>
                <a:gd name="T69" fmla="*/ 1617 h 1885"/>
                <a:gd name="T70" fmla="*/ 551 w 2705"/>
                <a:gd name="T71" fmla="*/ 1555 h 1885"/>
                <a:gd name="T72" fmla="*/ 731 w 2705"/>
                <a:gd name="T73" fmla="*/ 1339 h 1885"/>
                <a:gd name="T74" fmla="*/ 478 w 2705"/>
                <a:gd name="T75" fmla="*/ 1202 h 1885"/>
                <a:gd name="T76" fmla="*/ 326 w 2705"/>
                <a:gd name="T77" fmla="*/ 1284 h 1885"/>
                <a:gd name="T78" fmla="*/ 294 w 2705"/>
                <a:gd name="T79" fmla="*/ 1068 h 1885"/>
                <a:gd name="T80" fmla="*/ 108 w 2705"/>
                <a:gd name="T81" fmla="*/ 872 h 1885"/>
                <a:gd name="T82" fmla="*/ 255 w 2705"/>
                <a:gd name="T83" fmla="*/ 781 h 1885"/>
                <a:gd name="T84" fmla="*/ 101 w 2705"/>
                <a:gd name="T85" fmla="*/ 569 h 1885"/>
                <a:gd name="T86" fmla="*/ 243 w 2705"/>
                <a:gd name="T87" fmla="*/ 563 h 1885"/>
                <a:gd name="T88" fmla="*/ 329 w 2705"/>
                <a:gd name="T89" fmla="*/ 319 h 1885"/>
                <a:gd name="T90" fmla="*/ 342 w 2705"/>
                <a:gd name="T91" fmla="*/ 672 h 1885"/>
                <a:gd name="T92" fmla="*/ 443 w 2705"/>
                <a:gd name="T93" fmla="*/ 619 h 1885"/>
                <a:gd name="T94" fmla="*/ 522 w 2705"/>
                <a:gd name="T95" fmla="*/ 672 h 1885"/>
                <a:gd name="T96" fmla="*/ 430 w 2705"/>
                <a:gd name="T97" fmla="*/ 910 h 1885"/>
                <a:gd name="T98" fmla="*/ 722 w 2705"/>
                <a:gd name="T99" fmla="*/ 988 h 1885"/>
                <a:gd name="T100" fmla="*/ 813 w 2705"/>
                <a:gd name="T101" fmla="*/ 681 h 1885"/>
                <a:gd name="T102" fmla="*/ 938 w 2705"/>
                <a:gd name="T103" fmla="*/ 490 h 1885"/>
                <a:gd name="T104" fmla="*/ 1080 w 2705"/>
                <a:gd name="T105" fmla="*/ 152 h 1885"/>
                <a:gd name="T106" fmla="*/ 1249 w 2705"/>
                <a:gd name="T107" fmla="*/ 289 h 1885"/>
                <a:gd name="T108" fmla="*/ 1588 w 2705"/>
                <a:gd name="T109" fmla="*/ 235 h 18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705"/>
                <a:gd name="T166" fmla="*/ 0 h 1885"/>
                <a:gd name="T167" fmla="*/ 2705 w 2705"/>
                <a:gd name="T168" fmla="*/ 1885 h 18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705" h="1885">
                  <a:moveTo>
                    <a:pt x="1588" y="235"/>
                  </a:moveTo>
                  <a:lnTo>
                    <a:pt x="1592" y="273"/>
                  </a:lnTo>
                  <a:lnTo>
                    <a:pt x="1609" y="286"/>
                  </a:lnTo>
                  <a:lnTo>
                    <a:pt x="1636" y="286"/>
                  </a:lnTo>
                  <a:lnTo>
                    <a:pt x="1667" y="259"/>
                  </a:lnTo>
                  <a:lnTo>
                    <a:pt x="1692" y="321"/>
                  </a:lnTo>
                  <a:lnTo>
                    <a:pt x="1713" y="363"/>
                  </a:lnTo>
                  <a:lnTo>
                    <a:pt x="1709" y="450"/>
                  </a:lnTo>
                  <a:lnTo>
                    <a:pt x="1709" y="470"/>
                  </a:lnTo>
                  <a:lnTo>
                    <a:pt x="1726" y="487"/>
                  </a:lnTo>
                  <a:lnTo>
                    <a:pt x="1757" y="497"/>
                  </a:lnTo>
                  <a:lnTo>
                    <a:pt x="1789" y="494"/>
                  </a:lnTo>
                  <a:lnTo>
                    <a:pt x="1845" y="458"/>
                  </a:lnTo>
                  <a:lnTo>
                    <a:pt x="1865" y="502"/>
                  </a:lnTo>
                  <a:lnTo>
                    <a:pt x="1944" y="582"/>
                  </a:lnTo>
                  <a:lnTo>
                    <a:pt x="2000" y="654"/>
                  </a:lnTo>
                  <a:lnTo>
                    <a:pt x="2014" y="696"/>
                  </a:lnTo>
                  <a:lnTo>
                    <a:pt x="2000" y="760"/>
                  </a:lnTo>
                  <a:lnTo>
                    <a:pt x="2007" y="772"/>
                  </a:lnTo>
                  <a:lnTo>
                    <a:pt x="2034" y="788"/>
                  </a:lnTo>
                  <a:lnTo>
                    <a:pt x="2086" y="788"/>
                  </a:lnTo>
                  <a:lnTo>
                    <a:pt x="2129" y="758"/>
                  </a:lnTo>
                  <a:lnTo>
                    <a:pt x="2149" y="805"/>
                  </a:lnTo>
                  <a:lnTo>
                    <a:pt x="2194" y="870"/>
                  </a:lnTo>
                  <a:lnTo>
                    <a:pt x="2211" y="927"/>
                  </a:lnTo>
                  <a:lnTo>
                    <a:pt x="2197" y="976"/>
                  </a:lnTo>
                  <a:lnTo>
                    <a:pt x="2194" y="976"/>
                  </a:lnTo>
                  <a:lnTo>
                    <a:pt x="2177" y="1014"/>
                  </a:lnTo>
                  <a:lnTo>
                    <a:pt x="2187" y="1036"/>
                  </a:lnTo>
                  <a:lnTo>
                    <a:pt x="2218" y="1066"/>
                  </a:lnTo>
                  <a:lnTo>
                    <a:pt x="2262" y="1085"/>
                  </a:lnTo>
                  <a:lnTo>
                    <a:pt x="2315" y="1085"/>
                  </a:lnTo>
                  <a:lnTo>
                    <a:pt x="2342" y="1076"/>
                  </a:lnTo>
                  <a:lnTo>
                    <a:pt x="2401" y="1028"/>
                  </a:lnTo>
                  <a:lnTo>
                    <a:pt x="2415" y="997"/>
                  </a:lnTo>
                  <a:lnTo>
                    <a:pt x="2397" y="952"/>
                  </a:lnTo>
                  <a:lnTo>
                    <a:pt x="2353" y="897"/>
                  </a:lnTo>
                  <a:lnTo>
                    <a:pt x="2307" y="850"/>
                  </a:lnTo>
                  <a:lnTo>
                    <a:pt x="2300" y="820"/>
                  </a:lnTo>
                  <a:lnTo>
                    <a:pt x="2324" y="777"/>
                  </a:lnTo>
                  <a:lnTo>
                    <a:pt x="2404" y="713"/>
                  </a:lnTo>
                  <a:lnTo>
                    <a:pt x="2428" y="679"/>
                  </a:lnTo>
                  <a:lnTo>
                    <a:pt x="2425" y="632"/>
                  </a:lnTo>
                  <a:lnTo>
                    <a:pt x="2401" y="597"/>
                  </a:lnTo>
                  <a:lnTo>
                    <a:pt x="2342" y="559"/>
                  </a:lnTo>
                  <a:lnTo>
                    <a:pt x="2273" y="525"/>
                  </a:lnTo>
                  <a:lnTo>
                    <a:pt x="2249" y="494"/>
                  </a:lnTo>
                  <a:lnTo>
                    <a:pt x="2242" y="463"/>
                  </a:lnTo>
                  <a:lnTo>
                    <a:pt x="2252" y="428"/>
                  </a:lnTo>
                  <a:lnTo>
                    <a:pt x="2259" y="418"/>
                  </a:lnTo>
                  <a:lnTo>
                    <a:pt x="2269" y="458"/>
                  </a:lnTo>
                  <a:lnTo>
                    <a:pt x="2332" y="497"/>
                  </a:lnTo>
                  <a:lnTo>
                    <a:pt x="2447" y="520"/>
                  </a:lnTo>
                  <a:lnTo>
                    <a:pt x="2473" y="530"/>
                  </a:lnTo>
                  <a:lnTo>
                    <a:pt x="2495" y="530"/>
                  </a:lnTo>
                  <a:lnTo>
                    <a:pt x="2536" y="485"/>
                  </a:lnTo>
                  <a:lnTo>
                    <a:pt x="2529" y="416"/>
                  </a:lnTo>
                  <a:lnTo>
                    <a:pt x="2442" y="341"/>
                  </a:lnTo>
                  <a:lnTo>
                    <a:pt x="2437" y="311"/>
                  </a:lnTo>
                  <a:lnTo>
                    <a:pt x="2449" y="276"/>
                  </a:lnTo>
                  <a:lnTo>
                    <a:pt x="2471" y="254"/>
                  </a:lnTo>
                  <a:lnTo>
                    <a:pt x="2476" y="286"/>
                  </a:lnTo>
                  <a:lnTo>
                    <a:pt x="2522" y="344"/>
                  </a:lnTo>
                  <a:lnTo>
                    <a:pt x="2620" y="437"/>
                  </a:lnTo>
                  <a:lnTo>
                    <a:pt x="2699" y="527"/>
                  </a:lnTo>
                  <a:lnTo>
                    <a:pt x="2705" y="567"/>
                  </a:lnTo>
                  <a:lnTo>
                    <a:pt x="2699" y="629"/>
                  </a:lnTo>
                  <a:lnTo>
                    <a:pt x="2668" y="674"/>
                  </a:lnTo>
                  <a:lnTo>
                    <a:pt x="2567" y="738"/>
                  </a:lnTo>
                  <a:lnTo>
                    <a:pt x="2546" y="763"/>
                  </a:lnTo>
                  <a:lnTo>
                    <a:pt x="2536" y="798"/>
                  </a:lnTo>
                  <a:lnTo>
                    <a:pt x="2546" y="820"/>
                  </a:lnTo>
                  <a:lnTo>
                    <a:pt x="2577" y="838"/>
                  </a:lnTo>
                  <a:lnTo>
                    <a:pt x="2613" y="836"/>
                  </a:lnTo>
                  <a:lnTo>
                    <a:pt x="2644" y="827"/>
                  </a:lnTo>
                  <a:lnTo>
                    <a:pt x="2664" y="803"/>
                  </a:lnTo>
                  <a:lnTo>
                    <a:pt x="2668" y="788"/>
                  </a:lnTo>
                  <a:lnTo>
                    <a:pt x="2664" y="786"/>
                  </a:lnTo>
                  <a:lnTo>
                    <a:pt x="2702" y="824"/>
                  </a:lnTo>
                  <a:lnTo>
                    <a:pt x="2699" y="862"/>
                  </a:lnTo>
                  <a:lnTo>
                    <a:pt x="2685" y="881"/>
                  </a:lnTo>
                  <a:lnTo>
                    <a:pt x="2613" y="922"/>
                  </a:lnTo>
                  <a:lnTo>
                    <a:pt x="2588" y="950"/>
                  </a:lnTo>
                  <a:lnTo>
                    <a:pt x="2588" y="979"/>
                  </a:lnTo>
                  <a:lnTo>
                    <a:pt x="2620" y="1011"/>
                  </a:lnTo>
                  <a:lnTo>
                    <a:pt x="2649" y="1051"/>
                  </a:lnTo>
                  <a:lnTo>
                    <a:pt x="2647" y="1123"/>
                  </a:lnTo>
                  <a:lnTo>
                    <a:pt x="2613" y="1188"/>
                  </a:lnTo>
                  <a:lnTo>
                    <a:pt x="2584" y="1212"/>
                  </a:lnTo>
                  <a:lnTo>
                    <a:pt x="2516" y="1244"/>
                  </a:lnTo>
                  <a:lnTo>
                    <a:pt x="2466" y="1240"/>
                  </a:lnTo>
                  <a:lnTo>
                    <a:pt x="2404" y="1227"/>
                  </a:lnTo>
                  <a:lnTo>
                    <a:pt x="2370" y="1232"/>
                  </a:lnTo>
                  <a:lnTo>
                    <a:pt x="2329" y="1257"/>
                  </a:lnTo>
                  <a:lnTo>
                    <a:pt x="2317" y="1280"/>
                  </a:lnTo>
                  <a:lnTo>
                    <a:pt x="2322" y="1311"/>
                  </a:lnTo>
                  <a:lnTo>
                    <a:pt x="2342" y="1344"/>
                  </a:lnTo>
                  <a:lnTo>
                    <a:pt x="2380" y="1358"/>
                  </a:lnTo>
                  <a:lnTo>
                    <a:pt x="2421" y="1354"/>
                  </a:lnTo>
                  <a:lnTo>
                    <a:pt x="2437" y="1346"/>
                  </a:lnTo>
                  <a:lnTo>
                    <a:pt x="2415" y="1375"/>
                  </a:lnTo>
                  <a:lnTo>
                    <a:pt x="2346" y="1421"/>
                  </a:lnTo>
                  <a:lnTo>
                    <a:pt x="2315" y="1421"/>
                  </a:lnTo>
                  <a:lnTo>
                    <a:pt x="2256" y="1401"/>
                  </a:lnTo>
                  <a:lnTo>
                    <a:pt x="2208" y="1401"/>
                  </a:lnTo>
                  <a:lnTo>
                    <a:pt x="2184" y="1411"/>
                  </a:lnTo>
                  <a:lnTo>
                    <a:pt x="2170" y="1441"/>
                  </a:lnTo>
                  <a:lnTo>
                    <a:pt x="2177" y="1480"/>
                  </a:lnTo>
                  <a:lnTo>
                    <a:pt x="2197" y="1505"/>
                  </a:lnTo>
                  <a:lnTo>
                    <a:pt x="2252" y="1537"/>
                  </a:lnTo>
                  <a:lnTo>
                    <a:pt x="2315" y="1550"/>
                  </a:lnTo>
                  <a:lnTo>
                    <a:pt x="2449" y="1539"/>
                  </a:lnTo>
                  <a:lnTo>
                    <a:pt x="2495" y="1498"/>
                  </a:lnTo>
                  <a:lnTo>
                    <a:pt x="2500" y="1473"/>
                  </a:lnTo>
                  <a:lnTo>
                    <a:pt x="2505" y="1470"/>
                  </a:lnTo>
                  <a:lnTo>
                    <a:pt x="2500" y="1532"/>
                  </a:lnTo>
                  <a:lnTo>
                    <a:pt x="2516" y="1548"/>
                  </a:lnTo>
                  <a:lnTo>
                    <a:pt x="2529" y="1555"/>
                  </a:lnTo>
                  <a:lnTo>
                    <a:pt x="2560" y="1553"/>
                  </a:lnTo>
                  <a:lnTo>
                    <a:pt x="2605" y="1527"/>
                  </a:lnTo>
                  <a:lnTo>
                    <a:pt x="2630" y="1485"/>
                  </a:lnTo>
                  <a:lnTo>
                    <a:pt x="2644" y="1446"/>
                  </a:lnTo>
                  <a:lnTo>
                    <a:pt x="2637" y="1327"/>
                  </a:lnTo>
                  <a:lnTo>
                    <a:pt x="2685" y="1408"/>
                  </a:lnTo>
                  <a:lnTo>
                    <a:pt x="2699" y="1446"/>
                  </a:lnTo>
                  <a:lnTo>
                    <a:pt x="2695" y="1498"/>
                  </a:lnTo>
                  <a:lnTo>
                    <a:pt x="2644" y="1619"/>
                  </a:lnTo>
                  <a:lnTo>
                    <a:pt x="2615" y="1644"/>
                  </a:lnTo>
                  <a:lnTo>
                    <a:pt x="2570" y="1662"/>
                  </a:lnTo>
                  <a:lnTo>
                    <a:pt x="2516" y="1657"/>
                  </a:lnTo>
                  <a:lnTo>
                    <a:pt x="2476" y="1657"/>
                  </a:lnTo>
                  <a:lnTo>
                    <a:pt x="2456" y="1667"/>
                  </a:lnTo>
                  <a:lnTo>
                    <a:pt x="2437" y="1691"/>
                  </a:lnTo>
                  <a:lnTo>
                    <a:pt x="2437" y="1731"/>
                  </a:lnTo>
                  <a:lnTo>
                    <a:pt x="2464" y="1758"/>
                  </a:lnTo>
                  <a:lnTo>
                    <a:pt x="2498" y="1776"/>
                  </a:lnTo>
                  <a:lnTo>
                    <a:pt x="2526" y="1776"/>
                  </a:lnTo>
                  <a:lnTo>
                    <a:pt x="2495" y="1831"/>
                  </a:lnTo>
                  <a:lnTo>
                    <a:pt x="2449" y="1860"/>
                  </a:lnTo>
                  <a:lnTo>
                    <a:pt x="2401" y="1875"/>
                  </a:lnTo>
                  <a:lnTo>
                    <a:pt x="2266" y="1883"/>
                  </a:lnTo>
                  <a:lnTo>
                    <a:pt x="2225" y="1875"/>
                  </a:lnTo>
                  <a:lnTo>
                    <a:pt x="2141" y="1843"/>
                  </a:lnTo>
                  <a:lnTo>
                    <a:pt x="2009" y="1719"/>
                  </a:lnTo>
                  <a:lnTo>
                    <a:pt x="1965" y="1691"/>
                  </a:lnTo>
                  <a:lnTo>
                    <a:pt x="1924" y="1686"/>
                  </a:lnTo>
                  <a:lnTo>
                    <a:pt x="1875" y="1688"/>
                  </a:lnTo>
                  <a:lnTo>
                    <a:pt x="1831" y="1717"/>
                  </a:lnTo>
                  <a:lnTo>
                    <a:pt x="1814" y="1736"/>
                  </a:lnTo>
                  <a:lnTo>
                    <a:pt x="1824" y="1764"/>
                  </a:lnTo>
                  <a:lnTo>
                    <a:pt x="1858" y="1788"/>
                  </a:lnTo>
                  <a:lnTo>
                    <a:pt x="1900" y="1793"/>
                  </a:lnTo>
                  <a:lnTo>
                    <a:pt x="1924" y="1791"/>
                  </a:lnTo>
                  <a:lnTo>
                    <a:pt x="1917" y="1821"/>
                  </a:lnTo>
                  <a:lnTo>
                    <a:pt x="1875" y="1848"/>
                  </a:lnTo>
                  <a:lnTo>
                    <a:pt x="1768" y="1880"/>
                  </a:lnTo>
                  <a:lnTo>
                    <a:pt x="1706" y="1885"/>
                  </a:lnTo>
                  <a:lnTo>
                    <a:pt x="1643" y="1880"/>
                  </a:lnTo>
                  <a:lnTo>
                    <a:pt x="1547" y="1845"/>
                  </a:lnTo>
                  <a:lnTo>
                    <a:pt x="1453" y="1791"/>
                  </a:lnTo>
                  <a:lnTo>
                    <a:pt x="1412" y="1764"/>
                  </a:lnTo>
                  <a:lnTo>
                    <a:pt x="1338" y="1726"/>
                  </a:lnTo>
                  <a:lnTo>
                    <a:pt x="1290" y="1726"/>
                  </a:lnTo>
                  <a:lnTo>
                    <a:pt x="1239" y="1743"/>
                  </a:lnTo>
                  <a:lnTo>
                    <a:pt x="1215" y="1769"/>
                  </a:lnTo>
                  <a:lnTo>
                    <a:pt x="1215" y="1803"/>
                  </a:lnTo>
                  <a:lnTo>
                    <a:pt x="1242" y="1823"/>
                  </a:lnTo>
                  <a:lnTo>
                    <a:pt x="1273" y="1826"/>
                  </a:lnTo>
                  <a:lnTo>
                    <a:pt x="1284" y="1826"/>
                  </a:lnTo>
                  <a:lnTo>
                    <a:pt x="1225" y="1862"/>
                  </a:lnTo>
                  <a:lnTo>
                    <a:pt x="1181" y="1878"/>
                  </a:lnTo>
                  <a:lnTo>
                    <a:pt x="1094" y="1880"/>
                  </a:lnTo>
                  <a:lnTo>
                    <a:pt x="969" y="1850"/>
                  </a:lnTo>
                  <a:lnTo>
                    <a:pt x="948" y="1840"/>
                  </a:lnTo>
                  <a:lnTo>
                    <a:pt x="886" y="1778"/>
                  </a:lnTo>
                  <a:lnTo>
                    <a:pt x="806" y="1753"/>
                  </a:lnTo>
                  <a:lnTo>
                    <a:pt x="786" y="1761"/>
                  </a:lnTo>
                  <a:lnTo>
                    <a:pt x="751" y="1795"/>
                  </a:lnTo>
                  <a:lnTo>
                    <a:pt x="751" y="1831"/>
                  </a:lnTo>
                  <a:lnTo>
                    <a:pt x="782" y="1852"/>
                  </a:lnTo>
                  <a:lnTo>
                    <a:pt x="813" y="1855"/>
                  </a:lnTo>
                  <a:lnTo>
                    <a:pt x="820" y="1855"/>
                  </a:lnTo>
                  <a:lnTo>
                    <a:pt x="786" y="1875"/>
                  </a:lnTo>
                  <a:lnTo>
                    <a:pt x="741" y="1870"/>
                  </a:lnTo>
                  <a:lnTo>
                    <a:pt x="707" y="1852"/>
                  </a:lnTo>
                  <a:lnTo>
                    <a:pt x="685" y="1835"/>
                  </a:lnTo>
                  <a:lnTo>
                    <a:pt x="685" y="1769"/>
                  </a:lnTo>
                  <a:lnTo>
                    <a:pt x="668" y="1751"/>
                  </a:lnTo>
                  <a:lnTo>
                    <a:pt x="592" y="1724"/>
                  </a:lnTo>
                  <a:lnTo>
                    <a:pt x="519" y="1729"/>
                  </a:lnTo>
                  <a:lnTo>
                    <a:pt x="416" y="1786"/>
                  </a:lnTo>
                  <a:lnTo>
                    <a:pt x="318" y="1795"/>
                  </a:lnTo>
                  <a:lnTo>
                    <a:pt x="207" y="1781"/>
                  </a:lnTo>
                  <a:lnTo>
                    <a:pt x="77" y="1743"/>
                  </a:lnTo>
                  <a:lnTo>
                    <a:pt x="24" y="1703"/>
                  </a:lnTo>
                  <a:lnTo>
                    <a:pt x="0" y="1669"/>
                  </a:lnTo>
                  <a:lnTo>
                    <a:pt x="3" y="1600"/>
                  </a:lnTo>
                  <a:lnTo>
                    <a:pt x="43" y="1543"/>
                  </a:lnTo>
                  <a:lnTo>
                    <a:pt x="91" y="1496"/>
                  </a:lnTo>
                  <a:lnTo>
                    <a:pt x="132" y="1470"/>
                  </a:lnTo>
                  <a:lnTo>
                    <a:pt x="108" y="1501"/>
                  </a:lnTo>
                  <a:lnTo>
                    <a:pt x="101" y="1535"/>
                  </a:lnTo>
                  <a:lnTo>
                    <a:pt x="104" y="1612"/>
                  </a:lnTo>
                  <a:lnTo>
                    <a:pt x="128" y="1646"/>
                  </a:lnTo>
                  <a:lnTo>
                    <a:pt x="166" y="1664"/>
                  </a:lnTo>
                  <a:lnTo>
                    <a:pt x="260" y="1682"/>
                  </a:lnTo>
                  <a:lnTo>
                    <a:pt x="332" y="1686"/>
                  </a:lnTo>
                  <a:lnTo>
                    <a:pt x="346" y="1686"/>
                  </a:lnTo>
                  <a:lnTo>
                    <a:pt x="399" y="1660"/>
                  </a:lnTo>
                  <a:lnTo>
                    <a:pt x="436" y="1617"/>
                  </a:lnTo>
                  <a:lnTo>
                    <a:pt x="380" y="1550"/>
                  </a:lnTo>
                  <a:lnTo>
                    <a:pt x="380" y="1525"/>
                  </a:lnTo>
                  <a:lnTo>
                    <a:pt x="412" y="1475"/>
                  </a:lnTo>
                  <a:lnTo>
                    <a:pt x="436" y="1505"/>
                  </a:lnTo>
                  <a:lnTo>
                    <a:pt x="505" y="1543"/>
                  </a:lnTo>
                  <a:lnTo>
                    <a:pt x="551" y="1555"/>
                  </a:lnTo>
                  <a:lnTo>
                    <a:pt x="650" y="1553"/>
                  </a:lnTo>
                  <a:lnTo>
                    <a:pt x="722" y="1513"/>
                  </a:lnTo>
                  <a:lnTo>
                    <a:pt x="758" y="1458"/>
                  </a:lnTo>
                  <a:lnTo>
                    <a:pt x="765" y="1411"/>
                  </a:lnTo>
                  <a:lnTo>
                    <a:pt x="748" y="1363"/>
                  </a:lnTo>
                  <a:lnTo>
                    <a:pt x="731" y="1339"/>
                  </a:lnTo>
                  <a:lnTo>
                    <a:pt x="688" y="1314"/>
                  </a:lnTo>
                  <a:lnTo>
                    <a:pt x="616" y="1316"/>
                  </a:lnTo>
                  <a:lnTo>
                    <a:pt x="571" y="1301"/>
                  </a:lnTo>
                  <a:lnTo>
                    <a:pt x="546" y="1282"/>
                  </a:lnTo>
                  <a:lnTo>
                    <a:pt x="509" y="1223"/>
                  </a:lnTo>
                  <a:lnTo>
                    <a:pt x="478" y="1202"/>
                  </a:lnTo>
                  <a:lnTo>
                    <a:pt x="426" y="1197"/>
                  </a:lnTo>
                  <a:lnTo>
                    <a:pt x="392" y="1205"/>
                  </a:lnTo>
                  <a:lnTo>
                    <a:pt x="356" y="1230"/>
                  </a:lnTo>
                  <a:lnTo>
                    <a:pt x="356" y="1254"/>
                  </a:lnTo>
                  <a:lnTo>
                    <a:pt x="392" y="1284"/>
                  </a:lnTo>
                  <a:lnTo>
                    <a:pt x="326" y="1284"/>
                  </a:lnTo>
                  <a:lnTo>
                    <a:pt x="246" y="1254"/>
                  </a:lnTo>
                  <a:lnTo>
                    <a:pt x="221" y="1232"/>
                  </a:lnTo>
                  <a:lnTo>
                    <a:pt x="204" y="1200"/>
                  </a:lnTo>
                  <a:lnTo>
                    <a:pt x="204" y="1166"/>
                  </a:lnTo>
                  <a:lnTo>
                    <a:pt x="236" y="1123"/>
                  </a:lnTo>
                  <a:lnTo>
                    <a:pt x="294" y="1068"/>
                  </a:lnTo>
                  <a:lnTo>
                    <a:pt x="287" y="1048"/>
                  </a:lnTo>
                  <a:lnTo>
                    <a:pt x="238" y="1004"/>
                  </a:lnTo>
                  <a:lnTo>
                    <a:pt x="176" y="976"/>
                  </a:lnTo>
                  <a:lnTo>
                    <a:pt x="132" y="947"/>
                  </a:lnTo>
                  <a:lnTo>
                    <a:pt x="108" y="919"/>
                  </a:lnTo>
                  <a:lnTo>
                    <a:pt x="108" y="872"/>
                  </a:lnTo>
                  <a:lnTo>
                    <a:pt x="146" y="897"/>
                  </a:lnTo>
                  <a:lnTo>
                    <a:pt x="183" y="912"/>
                  </a:lnTo>
                  <a:lnTo>
                    <a:pt x="246" y="893"/>
                  </a:lnTo>
                  <a:lnTo>
                    <a:pt x="281" y="853"/>
                  </a:lnTo>
                  <a:lnTo>
                    <a:pt x="281" y="822"/>
                  </a:lnTo>
                  <a:lnTo>
                    <a:pt x="255" y="781"/>
                  </a:lnTo>
                  <a:lnTo>
                    <a:pt x="229" y="748"/>
                  </a:lnTo>
                  <a:lnTo>
                    <a:pt x="128" y="663"/>
                  </a:lnTo>
                  <a:lnTo>
                    <a:pt x="104" y="649"/>
                  </a:lnTo>
                  <a:lnTo>
                    <a:pt x="91" y="624"/>
                  </a:lnTo>
                  <a:lnTo>
                    <a:pt x="91" y="584"/>
                  </a:lnTo>
                  <a:lnTo>
                    <a:pt x="101" y="569"/>
                  </a:lnTo>
                  <a:lnTo>
                    <a:pt x="101" y="565"/>
                  </a:lnTo>
                  <a:lnTo>
                    <a:pt x="122" y="582"/>
                  </a:lnTo>
                  <a:lnTo>
                    <a:pt x="142" y="594"/>
                  </a:lnTo>
                  <a:lnTo>
                    <a:pt x="190" y="594"/>
                  </a:lnTo>
                  <a:lnTo>
                    <a:pt x="229" y="580"/>
                  </a:lnTo>
                  <a:lnTo>
                    <a:pt x="243" y="563"/>
                  </a:lnTo>
                  <a:lnTo>
                    <a:pt x="243" y="547"/>
                  </a:lnTo>
                  <a:lnTo>
                    <a:pt x="226" y="525"/>
                  </a:lnTo>
                  <a:lnTo>
                    <a:pt x="226" y="475"/>
                  </a:lnTo>
                  <a:lnTo>
                    <a:pt x="243" y="447"/>
                  </a:lnTo>
                  <a:lnTo>
                    <a:pt x="322" y="371"/>
                  </a:lnTo>
                  <a:lnTo>
                    <a:pt x="329" y="319"/>
                  </a:lnTo>
                  <a:lnTo>
                    <a:pt x="351" y="354"/>
                  </a:lnTo>
                  <a:lnTo>
                    <a:pt x="351" y="423"/>
                  </a:lnTo>
                  <a:lnTo>
                    <a:pt x="329" y="485"/>
                  </a:lnTo>
                  <a:lnTo>
                    <a:pt x="298" y="567"/>
                  </a:lnTo>
                  <a:lnTo>
                    <a:pt x="308" y="624"/>
                  </a:lnTo>
                  <a:lnTo>
                    <a:pt x="342" y="672"/>
                  </a:lnTo>
                  <a:lnTo>
                    <a:pt x="399" y="701"/>
                  </a:lnTo>
                  <a:lnTo>
                    <a:pt x="416" y="706"/>
                  </a:lnTo>
                  <a:lnTo>
                    <a:pt x="436" y="703"/>
                  </a:lnTo>
                  <a:lnTo>
                    <a:pt x="447" y="693"/>
                  </a:lnTo>
                  <a:lnTo>
                    <a:pt x="450" y="632"/>
                  </a:lnTo>
                  <a:lnTo>
                    <a:pt x="443" y="619"/>
                  </a:lnTo>
                  <a:lnTo>
                    <a:pt x="460" y="577"/>
                  </a:lnTo>
                  <a:lnTo>
                    <a:pt x="519" y="537"/>
                  </a:lnTo>
                  <a:lnTo>
                    <a:pt x="522" y="537"/>
                  </a:lnTo>
                  <a:lnTo>
                    <a:pt x="509" y="551"/>
                  </a:lnTo>
                  <a:lnTo>
                    <a:pt x="509" y="632"/>
                  </a:lnTo>
                  <a:lnTo>
                    <a:pt x="522" y="672"/>
                  </a:lnTo>
                  <a:lnTo>
                    <a:pt x="553" y="715"/>
                  </a:lnTo>
                  <a:lnTo>
                    <a:pt x="553" y="731"/>
                  </a:lnTo>
                  <a:lnTo>
                    <a:pt x="563" y="746"/>
                  </a:lnTo>
                  <a:lnTo>
                    <a:pt x="558" y="775"/>
                  </a:lnTo>
                  <a:lnTo>
                    <a:pt x="495" y="845"/>
                  </a:lnTo>
                  <a:lnTo>
                    <a:pt x="430" y="910"/>
                  </a:lnTo>
                  <a:lnTo>
                    <a:pt x="419" y="962"/>
                  </a:lnTo>
                  <a:lnTo>
                    <a:pt x="450" y="1006"/>
                  </a:lnTo>
                  <a:lnTo>
                    <a:pt x="498" y="1031"/>
                  </a:lnTo>
                  <a:lnTo>
                    <a:pt x="536" y="1036"/>
                  </a:lnTo>
                  <a:lnTo>
                    <a:pt x="647" y="1019"/>
                  </a:lnTo>
                  <a:lnTo>
                    <a:pt x="722" y="988"/>
                  </a:lnTo>
                  <a:lnTo>
                    <a:pt x="823" y="919"/>
                  </a:lnTo>
                  <a:lnTo>
                    <a:pt x="861" y="884"/>
                  </a:lnTo>
                  <a:lnTo>
                    <a:pt x="883" y="847"/>
                  </a:lnTo>
                  <a:lnTo>
                    <a:pt x="869" y="783"/>
                  </a:lnTo>
                  <a:lnTo>
                    <a:pt x="830" y="743"/>
                  </a:lnTo>
                  <a:lnTo>
                    <a:pt x="813" y="681"/>
                  </a:lnTo>
                  <a:lnTo>
                    <a:pt x="827" y="627"/>
                  </a:lnTo>
                  <a:lnTo>
                    <a:pt x="878" y="563"/>
                  </a:lnTo>
                  <a:lnTo>
                    <a:pt x="890" y="515"/>
                  </a:lnTo>
                  <a:lnTo>
                    <a:pt x="883" y="505"/>
                  </a:lnTo>
                  <a:lnTo>
                    <a:pt x="921" y="505"/>
                  </a:lnTo>
                  <a:lnTo>
                    <a:pt x="938" y="490"/>
                  </a:lnTo>
                  <a:lnTo>
                    <a:pt x="951" y="442"/>
                  </a:lnTo>
                  <a:lnTo>
                    <a:pt x="1056" y="328"/>
                  </a:lnTo>
                  <a:lnTo>
                    <a:pt x="1080" y="281"/>
                  </a:lnTo>
                  <a:lnTo>
                    <a:pt x="1094" y="264"/>
                  </a:lnTo>
                  <a:lnTo>
                    <a:pt x="1097" y="185"/>
                  </a:lnTo>
                  <a:lnTo>
                    <a:pt x="1080" y="152"/>
                  </a:lnTo>
                  <a:lnTo>
                    <a:pt x="1131" y="185"/>
                  </a:lnTo>
                  <a:lnTo>
                    <a:pt x="1167" y="226"/>
                  </a:lnTo>
                  <a:lnTo>
                    <a:pt x="1181" y="264"/>
                  </a:lnTo>
                  <a:lnTo>
                    <a:pt x="1191" y="278"/>
                  </a:lnTo>
                  <a:lnTo>
                    <a:pt x="1225" y="292"/>
                  </a:lnTo>
                  <a:lnTo>
                    <a:pt x="1249" y="289"/>
                  </a:lnTo>
                  <a:lnTo>
                    <a:pt x="1318" y="212"/>
                  </a:lnTo>
                  <a:lnTo>
                    <a:pt x="1360" y="112"/>
                  </a:lnTo>
                  <a:lnTo>
                    <a:pt x="1354" y="65"/>
                  </a:lnTo>
                  <a:lnTo>
                    <a:pt x="1335" y="0"/>
                  </a:lnTo>
                  <a:lnTo>
                    <a:pt x="1550" y="174"/>
                  </a:lnTo>
                  <a:lnTo>
                    <a:pt x="1588" y="235"/>
                  </a:lnTo>
                  <a:close/>
                </a:path>
              </a:pathLst>
            </a:custGeom>
            <a:solidFill>
              <a:srgbClr val="FFE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5"/>
            <p:cNvSpPr>
              <a:spLocks noEditPoints="1"/>
            </p:cNvSpPr>
            <p:nvPr/>
          </p:nvSpPr>
          <p:spPr bwMode="auto">
            <a:xfrm>
              <a:off x="3476" y="255"/>
              <a:ext cx="873" cy="877"/>
            </a:xfrm>
            <a:custGeom>
              <a:avLst/>
              <a:gdLst>
                <a:gd name="T0" fmla="*/ 236 w 2618"/>
                <a:gd name="T1" fmla="*/ 363 h 1754"/>
                <a:gd name="T2" fmla="*/ 223 w 2618"/>
                <a:gd name="T3" fmla="*/ 533 h 1754"/>
                <a:gd name="T4" fmla="*/ 416 w 2618"/>
                <a:gd name="T5" fmla="*/ 632 h 1754"/>
                <a:gd name="T6" fmla="*/ 467 w 2618"/>
                <a:gd name="T7" fmla="*/ 639 h 1754"/>
                <a:gd name="T8" fmla="*/ 345 w 2618"/>
                <a:gd name="T9" fmla="*/ 798 h 1754"/>
                <a:gd name="T10" fmla="*/ 494 w 2618"/>
                <a:gd name="T11" fmla="*/ 967 h 1754"/>
                <a:gd name="T12" fmla="*/ 854 w 2618"/>
                <a:gd name="T13" fmla="*/ 800 h 1754"/>
                <a:gd name="T14" fmla="*/ 812 w 2618"/>
                <a:gd name="T15" fmla="*/ 581 h 1754"/>
                <a:gd name="T16" fmla="*/ 897 w 2618"/>
                <a:gd name="T17" fmla="*/ 436 h 1754"/>
                <a:gd name="T18" fmla="*/ 1074 w 2618"/>
                <a:gd name="T19" fmla="*/ 195 h 1754"/>
                <a:gd name="T20" fmla="*/ 1115 w 2618"/>
                <a:gd name="T21" fmla="*/ 202 h 1754"/>
                <a:gd name="T22" fmla="*/ 1360 w 2618"/>
                <a:gd name="T23" fmla="*/ 15 h 1754"/>
                <a:gd name="T24" fmla="*/ 1506 w 2618"/>
                <a:gd name="T25" fmla="*/ 187 h 1754"/>
                <a:gd name="T26" fmla="*/ 1626 w 2618"/>
                <a:gd name="T27" fmla="*/ 268 h 1754"/>
                <a:gd name="T28" fmla="*/ 1707 w 2618"/>
                <a:gd name="T29" fmla="*/ 429 h 1754"/>
                <a:gd name="T30" fmla="*/ 1865 w 2618"/>
                <a:gd name="T31" fmla="*/ 498 h 1754"/>
                <a:gd name="T32" fmla="*/ 1929 w 2618"/>
                <a:gd name="T33" fmla="*/ 692 h 1754"/>
                <a:gd name="T34" fmla="*/ 2109 w 2618"/>
                <a:gd name="T35" fmla="*/ 780 h 1754"/>
                <a:gd name="T36" fmla="*/ 2105 w 2618"/>
                <a:gd name="T37" fmla="*/ 951 h 1754"/>
                <a:gd name="T38" fmla="*/ 2324 w 2618"/>
                <a:gd name="T39" fmla="*/ 1000 h 1754"/>
                <a:gd name="T40" fmla="*/ 2344 w 2618"/>
                <a:gd name="T41" fmla="*/ 780 h 1754"/>
                <a:gd name="T42" fmla="*/ 2395 w 2618"/>
                <a:gd name="T43" fmla="*/ 631 h 1754"/>
                <a:gd name="T44" fmla="*/ 2332 w 2618"/>
                <a:gd name="T45" fmla="*/ 440 h 1754"/>
                <a:gd name="T46" fmla="*/ 2473 w 2618"/>
                <a:gd name="T47" fmla="*/ 461 h 1754"/>
                <a:gd name="T48" fmla="*/ 2614 w 2618"/>
                <a:gd name="T49" fmla="*/ 438 h 1754"/>
                <a:gd name="T50" fmla="*/ 2489 w 2618"/>
                <a:gd name="T51" fmla="*/ 618 h 1754"/>
                <a:gd name="T52" fmla="*/ 2520 w 2618"/>
                <a:gd name="T53" fmla="*/ 769 h 1754"/>
                <a:gd name="T54" fmla="*/ 2536 w 2618"/>
                <a:gd name="T55" fmla="*/ 801 h 1754"/>
                <a:gd name="T56" fmla="*/ 2563 w 2618"/>
                <a:gd name="T57" fmla="*/ 959 h 1754"/>
                <a:gd name="T58" fmla="*/ 2462 w 2618"/>
                <a:gd name="T59" fmla="*/ 1112 h 1754"/>
                <a:gd name="T60" fmla="*/ 2248 w 2618"/>
                <a:gd name="T61" fmla="*/ 1139 h 1754"/>
                <a:gd name="T62" fmla="*/ 2302 w 2618"/>
                <a:gd name="T63" fmla="*/ 1280 h 1754"/>
                <a:gd name="T64" fmla="*/ 2153 w 2618"/>
                <a:gd name="T65" fmla="*/ 1270 h 1754"/>
                <a:gd name="T66" fmla="*/ 2120 w 2618"/>
                <a:gd name="T67" fmla="*/ 1425 h 1754"/>
                <a:gd name="T68" fmla="*/ 2435 w 2618"/>
                <a:gd name="T69" fmla="*/ 1463 h 1754"/>
                <a:gd name="T70" fmla="*/ 2583 w 2618"/>
                <a:gd name="T71" fmla="*/ 1455 h 1754"/>
                <a:gd name="T72" fmla="*/ 2473 w 2618"/>
                <a:gd name="T73" fmla="*/ 1526 h 1754"/>
                <a:gd name="T74" fmla="*/ 2350 w 2618"/>
                <a:gd name="T75" fmla="*/ 1641 h 1754"/>
                <a:gd name="T76" fmla="*/ 2383 w 2618"/>
                <a:gd name="T77" fmla="*/ 1734 h 1754"/>
                <a:gd name="T78" fmla="*/ 2126 w 2618"/>
                <a:gd name="T79" fmla="*/ 1719 h 1754"/>
                <a:gd name="T80" fmla="*/ 1815 w 2618"/>
                <a:gd name="T81" fmla="*/ 1559 h 1754"/>
                <a:gd name="T82" fmla="*/ 1794 w 2618"/>
                <a:gd name="T83" fmla="*/ 1717 h 1754"/>
                <a:gd name="T84" fmla="*/ 1662 w 2618"/>
                <a:gd name="T85" fmla="*/ 1754 h 1754"/>
                <a:gd name="T86" fmla="*/ 1395 w 2618"/>
                <a:gd name="T87" fmla="*/ 1640 h 1754"/>
                <a:gd name="T88" fmla="*/ 1128 w 2618"/>
                <a:gd name="T89" fmla="*/ 1658 h 1754"/>
                <a:gd name="T90" fmla="*/ 1056 w 2618"/>
                <a:gd name="T91" fmla="*/ 1749 h 1754"/>
                <a:gd name="T92" fmla="*/ 761 w 2618"/>
                <a:gd name="T93" fmla="*/ 1620 h 1754"/>
                <a:gd name="T94" fmla="*/ 653 w 2618"/>
                <a:gd name="T95" fmla="*/ 1627 h 1754"/>
                <a:gd name="T96" fmla="*/ 275 w 2618"/>
                <a:gd name="T97" fmla="*/ 1665 h 1754"/>
                <a:gd name="T98" fmla="*/ 0 w 2618"/>
                <a:gd name="T99" fmla="*/ 1563 h 1754"/>
                <a:gd name="T100" fmla="*/ 51 w 2618"/>
                <a:gd name="T101" fmla="*/ 1568 h 1754"/>
                <a:gd name="T102" fmla="*/ 316 w 2618"/>
                <a:gd name="T103" fmla="*/ 1617 h 1754"/>
                <a:gd name="T104" fmla="*/ 379 w 2618"/>
                <a:gd name="T105" fmla="*/ 1436 h 1754"/>
                <a:gd name="T106" fmla="*/ 714 w 2618"/>
                <a:gd name="T107" fmla="*/ 1432 h 1754"/>
                <a:gd name="T108" fmla="*/ 721 w 2618"/>
                <a:gd name="T109" fmla="*/ 1219 h 1754"/>
                <a:gd name="T110" fmla="*/ 539 w 2618"/>
                <a:gd name="T111" fmla="*/ 1165 h 1754"/>
                <a:gd name="T112" fmla="*/ 325 w 2618"/>
                <a:gd name="T113" fmla="*/ 1078 h 1754"/>
                <a:gd name="T114" fmla="*/ 214 w 2618"/>
                <a:gd name="T115" fmla="*/ 1117 h 1754"/>
                <a:gd name="T116" fmla="*/ 297 w 2618"/>
                <a:gd name="T117" fmla="*/ 975 h 1754"/>
                <a:gd name="T118" fmla="*/ 146 w 2618"/>
                <a:gd name="T119" fmla="*/ 844 h 1754"/>
                <a:gd name="T120" fmla="*/ 250 w 2618"/>
                <a:gd name="T121" fmla="*/ 666 h 1754"/>
                <a:gd name="T122" fmla="*/ 92 w 2618"/>
                <a:gd name="T123" fmla="*/ 525 h 17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618"/>
                <a:gd name="T187" fmla="*/ 0 h 1754"/>
                <a:gd name="T188" fmla="*/ 2618 w 2618"/>
                <a:gd name="T189" fmla="*/ 1754 h 17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618" h="1754">
                  <a:moveTo>
                    <a:pt x="227" y="421"/>
                  </a:moveTo>
                  <a:lnTo>
                    <a:pt x="224" y="417"/>
                  </a:lnTo>
                  <a:lnTo>
                    <a:pt x="224" y="382"/>
                  </a:lnTo>
                  <a:lnTo>
                    <a:pt x="236" y="363"/>
                  </a:lnTo>
                  <a:lnTo>
                    <a:pt x="255" y="344"/>
                  </a:lnTo>
                  <a:lnTo>
                    <a:pt x="227" y="421"/>
                  </a:lnTo>
                  <a:close/>
                  <a:moveTo>
                    <a:pt x="217" y="501"/>
                  </a:moveTo>
                  <a:lnTo>
                    <a:pt x="223" y="533"/>
                  </a:lnTo>
                  <a:lnTo>
                    <a:pt x="265" y="592"/>
                  </a:lnTo>
                  <a:lnTo>
                    <a:pt x="334" y="628"/>
                  </a:lnTo>
                  <a:lnTo>
                    <a:pt x="368" y="638"/>
                  </a:lnTo>
                  <a:lnTo>
                    <a:pt x="416" y="632"/>
                  </a:lnTo>
                  <a:lnTo>
                    <a:pt x="446" y="604"/>
                  </a:lnTo>
                  <a:lnTo>
                    <a:pt x="446" y="592"/>
                  </a:lnTo>
                  <a:lnTo>
                    <a:pt x="467" y="622"/>
                  </a:lnTo>
                  <a:lnTo>
                    <a:pt x="467" y="639"/>
                  </a:lnTo>
                  <a:lnTo>
                    <a:pt x="475" y="651"/>
                  </a:lnTo>
                  <a:lnTo>
                    <a:pt x="473" y="664"/>
                  </a:lnTo>
                  <a:lnTo>
                    <a:pt x="416" y="727"/>
                  </a:lnTo>
                  <a:lnTo>
                    <a:pt x="345" y="798"/>
                  </a:lnTo>
                  <a:lnTo>
                    <a:pt x="331" y="867"/>
                  </a:lnTo>
                  <a:lnTo>
                    <a:pt x="372" y="927"/>
                  </a:lnTo>
                  <a:lnTo>
                    <a:pt x="437" y="960"/>
                  </a:lnTo>
                  <a:lnTo>
                    <a:pt x="494" y="967"/>
                  </a:lnTo>
                  <a:lnTo>
                    <a:pt x="619" y="947"/>
                  </a:lnTo>
                  <a:lnTo>
                    <a:pt x="704" y="914"/>
                  </a:lnTo>
                  <a:lnTo>
                    <a:pt x="812" y="839"/>
                  </a:lnTo>
                  <a:lnTo>
                    <a:pt x="854" y="800"/>
                  </a:lnTo>
                  <a:lnTo>
                    <a:pt x="883" y="751"/>
                  </a:lnTo>
                  <a:lnTo>
                    <a:pt x="864" y="671"/>
                  </a:lnTo>
                  <a:lnTo>
                    <a:pt x="826" y="631"/>
                  </a:lnTo>
                  <a:lnTo>
                    <a:pt x="812" y="581"/>
                  </a:lnTo>
                  <a:lnTo>
                    <a:pt x="825" y="537"/>
                  </a:lnTo>
                  <a:lnTo>
                    <a:pt x="876" y="473"/>
                  </a:lnTo>
                  <a:lnTo>
                    <a:pt x="884" y="436"/>
                  </a:lnTo>
                  <a:lnTo>
                    <a:pt x="897" y="436"/>
                  </a:lnTo>
                  <a:lnTo>
                    <a:pt x="934" y="403"/>
                  </a:lnTo>
                  <a:lnTo>
                    <a:pt x="948" y="355"/>
                  </a:lnTo>
                  <a:lnTo>
                    <a:pt x="1050" y="243"/>
                  </a:lnTo>
                  <a:lnTo>
                    <a:pt x="1074" y="195"/>
                  </a:lnTo>
                  <a:lnTo>
                    <a:pt x="1093" y="173"/>
                  </a:lnTo>
                  <a:lnTo>
                    <a:pt x="1093" y="165"/>
                  </a:lnTo>
                  <a:lnTo>
                    <a:pt x="1096" y="175"/>
                  </a:lnTo>
                  <a:lnTo>
                    <a:pt x="1115" y="202"/>
                  </a:lnTo>
                  <a:lnTo>
                    <a:pt x="1174" y="222"/>
                  </a:lnTo>
                  <a:lnTo>
                    <a:pt x="1230" y="217"/>
                  </a:lnTo>
                  <a:lnTo>
                    <a:pt x="1314" y="124"/>
                  </a:lnTo>
                  <a:lnTo>
                    <a:pt x="1360" y="15"/>
                  </a:lnTo>
                  <a:lnTo>
                    <a:pt x="1357" y="0"/>
                  </a:lnTo>
                  <a:lnTo>
                    <a:pt x="1470" y="91"/>
                  </a:lnTo>
                  <a:lnTo>
                    <a:pt x="1501" y="142"/>
                  </a:lnTo>
                  <a:lnTo>
                    <a:pt x="1506" y="187"/>
                  </a:lnTo>
                  <a:lnTo>
                    <a:pt x="1547" y="217"/>
                  </a:lnTo>
                  <a:lnTo>
                    <a:pt x="1602" y="217"/>
                  </a:lnTo>
                  <a:lnTo>
                    <a:pt x="1608" y="230"/>
                  </a:lnTo>
                  <a:lnTo>
                    <a:pt x="1626" y="268"/>
                  </a:lnTo>
                  <a:lnTo>
                    <a:pt x="1622" y="349"/>
                  </a:lnTo>
                  <a:lnTo>
                    <a:pt x="1622" y="380"/>
                  </a:lnTo>
                  <a:lnTo>
                    <a:pt x="1655" y="413"/>
                  </a:lnTo>
                  <a:lnTo>
                    <a:pt x="1707" y="429"/>
                  </a:lnTo>
                  <a:lnTo>
                    <a:pt x="1764" y="424"/>
                  </a:lnTo>
                  <a:lnTo>
                    <a:pt x="1781" y="413"/>
                  </a:lnTo>
                  <a:lnTo>
                    <a:pt x="1782" y="417"/>
                  </a:lnTo>
                  <a:lnTo>
                    <a:pt x="1865" y="498"/>
                  </a:lnTo>
                  <a:lnTo>
                    <a:pt x="1916" y="565"/>
                  </a:lnTo>
                  <a:lnTo>
                    <a:pt x="1926" y="597"/>
                  </a:lnTo>
                  <a:lnTo>
                    <a:pt x="1912" y="664"/>
                  </a:lnTo>
                  <a:lnTo>
                    <a:pt x="1929" y="692"/>
                  </a:lnTo>
                  <a:lnTo>
                    <a:pt x="1975" y="718"/>
                  </a:lnTo>
                  <a:lnTo>
                    <a:pt x="2061" y="718"/>
                  </a:lnTo>
                  <a:lnTo>
                    <a:pt x="2065" y="715"/>
                  </a:lnTo>
                  <a:lnTo>
                    <a:pt x="2109" y="780"/>
                  </a:lnTo>
                  <a:lnTo>
                    <a:pt x="2123" y="827"/>
                  </a:lnTo>
                  <a:lnTo>
                    <a:pt x="2116" y="853"/>
                  </a:lnTo>
                  <a:lnTo>
                    <a:pt x="2087" y="914"/>
                  </a:lnTo>
                  <a:lnTo>
                    <a:pt x="2105" y="951"/>
                  </a:lnTo>
                  <a:lnTo>
                    <a:pt x="2146" y="989"/>
                  </a:lnTo>
                  <a:lnTo>
                    <a:pt x="2207" y="1016"/>
                  </a:lnTo>
                  <a:lnTo>
                    <a:pt x="2280" y="1016"/>
                  </a:lnTo>
                  <a:lnTo>
                    <a:pt x="2324" y="1000"/>
                  </a:lnTo>
                  <a:lnTo>
                    <a:pt x="2395" y="943"/>
                  </a:lnTo>
                  <a:lnTo>
                    <a:pt x="2415" y="897"/>
                  </a:lnTo>
                  <a:lnTo>
                    <a:pt x="2393" y="839"/>
                  </a:lnTo>
                  <a:lnTo>
                    <a:pt x="2344" y="780"/>
                  </a:lnTo>
                  <a:lnTo>
                    <a:pt x="2303" y="738"/>
                  </a:lnTo>
                  <a:lnTo>
                    <a:pt x="2300" y="723"/>
                  </a:lnTo>
                  <a:lnTo>
                    <a:pt x="2317" y="694"/>
                  </a:lnTo>
                  <a:lnTo>
                    <a:pt x="2395" y="631"/>
                  </a:lnTo>
                  <a:lnTo>
                    <a:pt x="2428" y="586"/>
                  </a:lnTo>
                  <a:lnTo>
                    <a:pt x="2424" y="524"/>
                  </a:lnTo>
                  <a:lnTo>
                    <a:pt x="2391" y="478"/>
                  </a:lnTo>
                  <a:lnTo>
                    <a:pt x="2332" y="440"/>
                  </a:lnTo>
                  <a:lnTo>
                    <a:pt x="2330" y="437"/>
                  </a:lnTo>
                  <a:lnTo>
                    <a:pt x="2387" y="448"/>
                  </a:lnTo>
                  <a:lnTo>
                    <a:pt x="2420" y="461"/>
                  </a:lnTo>
                  <a:lnTo>
                    <a:pt x="2473" y="461"/>
                  </a:lnTo>
                  <a:lnTo>
                    <a:pt x="2536" y="393"/>
                  </a:lnTo>
                  <a:lnTo>
                    <a:pt x="2530" y="346"/>
                  </a:lnTo>
                  <a:lnTo>
                    <a:pt x="2540" y="355"/>
                  </a:lnTo>
                  <a:lnTo>
                    <a:pt x="2614" y="438"/>
                  </a:lnTo>
                  <a:lnTo>
                    <a:pt x="2618" y="468"/>
                  </a:lnTo>
                  <a:lnTo>
                    <a:pt x="2613" y="521"/>
                  </a:lnTo>
                  <a:lnTo>
                    <a:pt x="2588" y="554"/>
                  </a:lnTo>
                  <a:lnTo>
                    <a:pt x="2489" y="618"/>
                  </a:lnTo>
                  <a:lnTo>
                    <a:pt x="2462" y="652"/>
                  </a:lnTo>
                  <a:lnTo>
                    <a:pt x="2448" y="700"/>
                  </a:lnTo>
                  <a:lnTo>
                    <a:pt x="2466" y="739"/>
                  </a:lnTo>
                  <a:lnTo>
                    <a:pt x="2520" y="769"/>
                  </a:lnTo>
                  <a:lnTo>
                    <a:pt x="2577" y="765"/>
                  </a:lnTo>
                  <a:lnTo>
                    <a:pt x="2611" y="757"/>
                  </a:lnTo>
                  <a:lnTo>
                    <a:pt x="2607" y="762"/>
                  </a:lnTo>
                  <a:lnTo>
                    <a:pt x="2536" y="801"/>
                  </a:lnTo>
                  <a:lnTo>
                    <a:pt x="2502" y="840"/>
                  </a:lnTo>
                  <a:lnTo>
                    <a:pt x="2502" y="888"/>
                  </a:lnTo>
                  <a:lnTo>
                    <a:pt x="2539" y="927"/>
                  </a:lnTo>
                  <a:lnTo>
                    <a:pt x="2563" y="959"/>
                  </a:lnTo>
                  <a:lnTo>
                    <a:pt x="2560" y="1017"/>
                  </a:lnTo>
                  <a:lnTo>
                    <a:pt x="2530" y="1072"/>
                  </a:lnTo>
                  <a:lnTo>
                    <a:pt x="2512" y="1089"/>
                  </a:lnTo>
                  <a:lnTo>
                    <a:pt x="2462" y="1112"/>
                  </a:lnTo>
                  <a:lnTo>
                    <a:pt x="2432" y="1109"/>
                  </a:lnTo>
                  <a:lnTo>
                    <a:pt x="2361" y="1096"/>
                  </a:lnTo>
                  <a:lnTo>
                    <a:pt x="2307" y="1103"/>
                  </a:lnTo>
                  <a:lnTo>
                    <a:pt x="2248" y="1139"/>
                  </a:lnTo>
                  <a:lnTo>
                    <a:pt x="2231" y="1176"/>
                  </a:lnTo>
                  <a:lnTo>
                    <a:pt x="2237" y="1219"/>
                  </a:lnTo>
                  <a:lnTo>
                    <a:pt x="2265" y="1266"/>
                  </a:lnTo>
                  <a:lnTo>
                    <a:pt x="2302" y="1280"/>
                  </a:lnTo>
                  <a:lnTo>
                    <a:pt x="2286" y="1291"/>
                  </a:lnTo>
                  <a:lnTo>
                    <a:pt x="2280" y="1291"/>
                  </a:lnTo>
                  <a:lnTo>
                    <a:pt x="2221" y="1270"/>
                  </a:lnTo>
                  <a:lnTo>
                    <a:pt x="2153" y="1270"/>
                  </a:lnTo>
                  <a:lnTo>
                    <a:pt x="2105" y="1290"/>
                  </a:lnTo>
                  <a:lnTo>
                    <a:pt x="2082" y="1338"/>
                  </a:lnTo>
                  <a:lnTo>
                    <a:pt x="2092" y="1391"/>
                  </a:lnTo>
                  <a:lnTo>
                    <a:pt x="2120" y="1425"/>
                  </a:lnTo>
                  <a:lnTo>
                    <a:pt x="2188" y="1465"/>
                  </a:lnTo>
                  <a:lnTo>
                    <a:pt x="2268" y="1480"/>
                  </a:lnTo>
                  <a:lnTo>
                    <a:pt x="2428" y="1469"/>
                  </a:lnTo>
                  <a:lnTo>
                    <a:pt x="2435" y="1463"/>
                  </a:lnTo>
                  <a:lnTo>
                    <a:pt x="2441" y="1469"/>
                  </a:lnTo>
                  <a:lnTo>
                    <a:pt x="2473" y="1486"/>
                  </a:lnTo>
                  <a:lnTo>
                    <a:pt x="2532" y="1482"/>
                  </a:lnTo>
                  <a:lnTo>
                    <a:pt x="2583" y="1455"/>
                  </a:lnTo>
                  <a:lnTo>
                    <a:pt x="2561" y="1505"/>
                  </a:lnTo>
                  <a:lnTo>
                    <a:pt x="2543" y="1520"/>
                  </a:lnTo>
                  <a:lnTo>
                    <a:pt x="2519" y="1530"/>
                  </a:lnTo>
                  <a:lnTo>
                    <a:pt x="2473" y="1526"/>
                  </a:lnTo>
                  <a:lnTo>
                    <a:pt x="2420" y="1526"/>
                  </a:lnTo>
                  <a:lnTo>
                    <a:pt x="2381" y="1544"/>
                  </a:lnTo>
                  <a:lnTo>
                    <a:pt x="2350" y="1583"/>
                  </a:lnTo>
                  <a:lnTo>
                    <a:pt x="2350" y="1641"/>
                  </a:lnTo>
                  <a:lnTo>
                    <a:pt x="2388" y="1680"/>
                  </a:lnTo>
                  <a:lnTo>
                    <a:pt x="2422" y="1697"/>
                  </a:lnTo>
                  <a:lnTo>
                    <a:pt x="2414" y="1712"/>
                  </a:lnTo>
                  <a:lnTo>
                    <a:pt x="2383" y="1734"/>
                  </a:lnTo>
                  <a:lnTo>
                    <a:pt x="2347" y="1745"/>
                  </a:lnTo>
                  <a:lnTo>
                    <a:pt x="2227" y="1751"/>
                  </a:lnTo>
                  <a:lnTo>
                    <a:pt x="2197" y="1746"/>
                  </a:lnTo>
                  <a:lnTo>
                    <a:pt x="2126" y="1719"/>
                  </a:lnTo>
                  <a:lnTo>
                    <a:pt x="1997" y="1597"/>
                  </a:lnTo>
                  <a:lnTo>
                    <a:pt x="1940" y="1563"/>
                  </a:lnTo>
                  <a:lnTo>
                    <a:pt x="1882" y="1556"/>
                  </a:lnTo>
                  <a:lnTo>
                    <a:pt x="1815" y="1559"/>
                  </a:lnTo>
                  <a:lnTo>
                    <a:pt x="1753" y="1596"/>
                  </a:lnTo>
                  <a:lnTo>
                    <a:pt x="1724" y="1631"/>
                  </a:lnTo>
                  <a:lnTo>
                    <a:pt x="1741" y="1680"/>
                  </a:lnTo>
                  <a:lnTo>
                    <a:pt x="1794" y="1717"/>
                  </a:lnTo>
                  <a:lnTo>
                    <a:pt x="1812" y="1719"/>
                  </a:lnTo>
                  <a:lnTo>
                    <a:pt x="1808" y="1722"/>
                  </a:lnTo>
                  <a:lnTo>
                    <a:pt x="1713" y="1750"/>
                  </a:lnTo>
                  <a:lnTo>
                    <a:pt x="1662" y="1754"/>
                  </a:lnTo>
                  <a:lnTo>
                    <a:pt x="1612" y="1750"/>
                  </a:lnTo>
                  <a:lnTo>
                    <a:pt x="1526" y="1720"/>
                  </a:lnTo>
                  <a:lnTo>
                    <a:pt x="1438" y="1668"/>
                  </a:lnTo>
                  <a:lnTo>
                    <a:pt x="1395" y="1640"/>
                  </a:lnTo>
                  <a:lnTo>
                    <a:pt x="1308" y="1595"/>
                  </a:lnTo>
                  <a:lnTo>
                    <a:pt x="1237" y="1595"/>
                  </a:lnTo>
                  <a:lnTo>
                    <a:pt x="1167" y="1620"/>
                  </a:lnTo>
                  <a:lnTo>
                    <a:pt x="1128" y="1658"/>
                  </a:lnTo>
                  <a:lnTo>
                    <a:pt x="1128" y="1716"/>
                  </a:lnTo>
                  <a:lnTo>
                    <a:pt x="1157" y="1737"/>
                  </a:lnTo>
                  <a:lnTo>
                    <a:pt x="1125" y="1747"/>
                  </a:lnTo>
                  <a:lnTo>
                    <a:pt x="1056" y="1749"/>
                  </a:lnTo>
                  <a:lnTo>
                    <a:pt x="944" y="1723"/>
                  </a:lnTo>
                  <a:lnTo>
                    <a:pt x="935" y="1718"/>
                  </a:lnTo>
                  <a:lnTo>
                    <a:pt x="870" y="1653"/>
                  </a:lnTo>
                  <a:lnTo>
                    <a:pt x="761" y="1620"/>
                  </a:lnTo>
                  <a:lnTo>
                    <a:pt x="714" y="1637"/>
                  </a:lnTo>
                  <a:lnTo>
                    <a:pt x="688" y="1662"/>
                  </a:lnTo>
                  <a:lnTo>
                    <a:pt x="674" y="1649"/>
                  </a:lnTo>
                  <a:lnTo>
                    <a:pt x="653" y="1627"/>
                  </a:lnTo>
                  <a:lnTo>
                    <a:pt x="556" y="1592"/>
                  </a:lnTo>
                  <a:lnTo>
                    <a:pt x="458" y="1599"/>
                  </a:lnTo>
                  <a:lnTo>
                    <a:pt x="355" y="1656"/>
                  </a:lnTo>
                  <a:lnTo>
                    <a:pt x="275" y="1665"/>
                  </a:lnTo>
                  <a:lnTo>
                    <a:pt x="176" y="1651"/>
                  </a:lnTo>
                  <a:lnTo>
                    <a:pt x="57" y="1618"/>
                  </a:lnTo>
                  <a:lnTo>
                    <a:pt x="16" y="1586"/>
                  </a:lnTo>
                  <a:lnTo>
                    <a:pt x="0" y="1563"/>
                  </a:lnTo>
                  <a:lnTo>
                    <a:pt x="1" y="1507"/>
                  </a:lnTo>
                  <a:lnTo>
                    <a:pt x="16" y="1485"/>
                  </a:lnTo>
                  <a:lnTo>
                    <a:pt x="18" y="1520"/>
                  </a:lnTo>
                  <a:lnTo>
                    <a:pt x="51" y="1568"/>
                  </a:lnTo>
                  <a:lnTo>
                    <a:pt x="105" y="1592"/>
                  </a:lnTo>
                  <a:lnTo>
                    <a:pt x="209" y="1612"/>
                  </a:lnTo>
                  <a:lnTo>
                    <a:pt x="287" y="1617"/>
                  </a:lnTo>
                  <a:lnTo>
                    <a:pt x="316" y="1617"/>
                  </a:lnTo>
                  <a:lnTo>
                    <a:pt x="386" y="1581"/>
                  </a:lnTo>
                  <a:lnTo>
                    <a:pt x="443" y="1518"/>
                  </a:lnTo>
                  <a:lnTo>
                    <a:pt x="379" y="1442"/>
                  </a:lnTo>
                  <a:lnTo>
                    <a:pt x="379" y="1436"/>
                  </a:lnTo>
                  <a:lnTo>
                    <a:pt x="440" y="1470"/>
                  </a:lnTo>
                  <a:lnTo>
                    <a:pt x="500" y="1485"/>
                  </a:lnTo>
                  <a:lnTo>
                    <a:pt x="622" y="1482"/>
                  </a:lnTo>
                  <a:lnTo>
                    <a:pt x="714" y="1432"/>
                  </a:lnTo>
                  <a:lnTo>
                    <a:pt x="755" y="1366"/>
                  </a:lnTo>
                  <a:lnTo>
                    <a:pt x="763" y="1308"/>
                  </a:lnTo>
                  <a:lnTo>
                    <a:pt x="744" y="1253"/>
                  </a:lnTo>
                  <a:lnTo>
                    <a:pt x="721" y="1219"/>
                  </a:lnTo>
                  <a:lnTo>
                    <a:pt x="660" y="1183"/>
                  </a:lnTo>
                  <a:lnTo>
                    <a:pt x="580" y="1186"/>
                  </a:lnTo>
                  <a:lnTo>
                    <a:pt x="553" y="1177"/>
                  </a:lnTo>
                  <a:lnTo>
                    <a:pt x="539" y="1165"/>
                  </a:lnTo>
                  <a:lnTo>
                    <a:pt x="500" y="1104"/>
                  </a:lnTo>
                  <a:lnTo>
                    <a:pt x="453" y="1073"/>
                  </a:lnTo>
                  <a:lnTo>
                    <a:pt x="377" y="1066"/>
                  </a:lnTo>
                  <a:lnTo>
                    <a:pt x="325" y="1078"/>
                  </a:lnTo>
                  <a:lnTo>
                    <a:pt x="270" y="1118"/>
                  </a:lnTo>
                  <a:lnTo>
                    <a:pt x="270" y="1145"/>
                  </a:lnTo>
                  <a:lnTo>
                    <a:pt x="230" y="1130"/>
                  </a:lnTo>
                  <a:lnTo>
                    <a:pt x="214" y="1117"/>
                  </a:lnTo>
                  <a:lnTo>
                    <a:pt x="203" y="1094"/>
                  </a:lnTo>
                  <a:lnTo>
                    <a:pt x="203" y="1073"/>
                  </a:lnTo>
                  <a:lnTo>
                    <a:pt x="227" y="1039"/>
                  </a:lnTo>
                  <a:lnTo>
                    <a:pt x="297" y="975"/>
                  </a:lnTo>
                  <a:lnTo>
                    <a:pt x="282" y="935"/>
                  </a:lnTo>
                  <a:lnTo>
                    <a:pt x="224" y="880"/>
                  </a:lnTo>
                  <a:lnTo>
                    <a:pt x="159" y="852"/>
                  </a:lnTo>
                  <a:lnTo>
                    <a:pt x="146" y="844"/>
                  </a:lnTo>
                  <a:lnTo>
                    <a:pt x="231" y="816"/>
                  </a:lnTo>
                  <a:lnTo>
                    <a:pt x="280" y="761"/>
                  </a:lnTo>
                  <a:lnTo>
                    <a:pt x="280" y="716"/>
                  </a:lnTo>
                  <a:lnTo>
                    <a:pt x="250" y="666"/>
                  </a:lnTo>
                  <a:lnTo>
                    <a:pt x="220" y="631"/>
                  </a:lnTo>
                  <a:lnTo>
                    <a:pt x="115" y="542"/>
                  </a:lnTo>
                  <a:lnTo>
                    <a:pt x="95" y="531"/>
                  </a:lnTo>
                  <a:lnTo>
                    <a:pt x="92" y="525"/>
                  </a:lnTo>
                  <a:lnTo>
                    <a:pt x="158" y="525"/>
                  </a:lnTo>
                  <a:lnTo>
                    <a:pt x="216" y="502"/>
                  </a:lnTo>
                  <a:lnTo>
                    <a:pt x="217" y="501"/>
                  </a:lnTo>
                  <a:close/>
                </a:path>
              </a:pathLst>
            </a:custGeom>
            <a:solidFill>
              <a:srgbClr val="FFC9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6"/>
            <p:cNvSpPr>
              <a:spLocks noEditPoints="1"/>
            </p:cNvSpPr>
            <p:nvPr/>
          </p:nvSpPr>
          <p:spPr bwMode="auto">
            <a:xfrm>
              <a:off x="3536" y="288"/>
              <a:ext cx="799" cy="828"/>
            </a:xfrm>
            <a:custGeom>
              <a:avLst/>
              <a:gdLst>
                <a:gd name="T0" fmla="*/ 54 w 2396"/>
                <a:gd name="T1" fmla="*/ 783 h 1658"/>
                <a:gd name="T2" fmla="*/ 107 w 2396"/>
                <a:gd name="T3" fmla="*/ 806 h 1658"/>
                <a:gd name="T4" fmla="*/ 142 w 2396"/>
                <a:gd name="T5" fmla="*/ 645 h 1658"/>
                <a:gd name="T6" fmla="*/ 132 w 2396"/>
                <a:gd name="T7" fmla="*/ 589 h 1658"/>
                <a:gd name="T8" fmla="*/ 200 w 2396"/>
                <a:gd name="T9" fmla="*/ 644 h 1658"/>
                <a:gd name="T10" fmla="*/ 0 w 2396"/>
                <a:gd name="T11" fmla="*/ 484 h 1658"/>
                <a:gd name="T12" fmla="*/ 142 w 2396"/>
                <a:gd name="T13" fmla="*/ 856 h 1658"/>
                <a:gd name="T14" fmla="*/ 315 w 2396"/>
                <a:gd name="T15" fmla="*/ 932 h 1658"/>
                <a:gd name="T16" fmla="*/ 663 w 2396"/>
                <a:gd name="T17" fmla="*/ 795 h 1658"/>
                <a:gd name="T18" fmla="*/ 725 w 2396"/>
                <a:gd name="T19" fmla="*/ 594 h 1658"/>
                <a:gd name="T20" fmla="*/ 684 w 2396"/>
                <a:gd name="T21" fmla="*/ 482 h 1658"/>
                <a:gd name="T22" fmla="*/ 794 w 2396"/>
                <a:gd name="T23" fmla="*/ 351 h 1658"/>
                <a:gd name="T24" fmla="*/ 921 w 2396"/>
                <a:gd name="T25" fmla="*/ 164 h 1658"/>
                <a:gd name="T26" fmla="*/ 1172 w 2396"/>
                <a:gd name="T27" fmla="*/ 72 h 1658"/>
                <a:gd name="T28" fmla="*/ 1280 w 2396"/>
                <a:gd name="T29" fmla="*/ 84 h 1658"/>
                <a:gd name="T30" fmla="*/ 1391 w 2396"/>
                <a:gd name="T31" fmla="*/ 182 h 1658"/>
                <a:gd name="T32" fmla="*/ 1399 w 2396"/>
                <a:gd name="T33" fmla="*/ 324 h 1658"/>
                <a:gd name="T34" fmla="*/ 1588 w 2396"/>
                <a:gd name="T35" fmla="*/ 388 h 1658"/>
                <a:gd name="T36" fmla="*/ 1703 w 2396"/>
                <a:gd name="T37" fmla="*/ 533 h 1658"/>
                <a:gd name="T38" fmla="*/ 1781 w 2396"/>
                <a:gd name="T39" fmla="*/ 683 h 1658"/>
                <a:gd name="T40" fmla="*/ 1899 w 2396"/>
                <a:gd name="T41" fmla="*/ 761 h 1658"/>
                <a:gd name="T42" fmla="*/ 1886 w 2396"/>
                <a:gd name="T43" fmla="*/ 899 h 1658"/>
                <a:gd name="T44" fmla="*/ 2110 w 2396"/>
                <a:gd name="T45" fmla="*/ 980 h 1658"/>
                <a:gd name="T46" fmla="*/ 2279 w 2396"/>
                <a:gd name="T47" fmla="*/ 833 h 1658"/>
                <a:gd name="T48" fmla="*/ 2337 w 2396"/>
                <a:gd name="T49" fmla="*/ 945 h 1658"/>
                <a:gd name="T50" fmla="*/ 2272 w 2396"/>
                <a:gd name="T51" fmla="*/ 1015 h 1658"/>
                <a:gd name="T52" fmla="*/ 2108 w 2396"/>
                <a:gd name="T53" fmla="*/ 1009 h 1658"/>
                <a:gd name="T54" fmla="*/ 2014 w 2396"/>
                <a:gd name="T55" fmla="*/ 1161 h 1658"/>
                <a:gd name="T56" fmla="*/ 1889 w 2396"/>
                <a:gd name="T57" fmla="*/ 1203 h 1658"/>
                <a:gd name="T58" fmla="*/ 1907 w 2396"/>
                <a:gd name="T59" fmla="*/ 1380 h 1658"/>
                <a:gd name="T60" fmla="*/ 2183 w 2396"/>
                <a:gd name="T61" fmla="*/ 1439 h 1658"/>
                <a:gd name="T62" fmla="*/ 2127 w 2396"/>
                <a:gd name="T63" fmla="*/ 1509 h 1658"/>
                <a:gd name="T64" fmla="*/ 2184 w 2396"/>
                <a:gd name="T65" fmla="*/ 1638 h 1658"/>
                <a:gd name="T66" fmla="*/ 2049 w 2396"/>
                <a:gd name="T67" fmla="*/ 1655 h 1658"/>
                <a:gd name="T68" fmla="*/ 1848 w 2396"/>
                <a:gd name="T69" fmla="*/ 1510 h 1658"/>
                <a:gd name="T70" fmla="*/ 1618 w 2396"/>
                <a:gd name="T71" fmla="*/ 1463 h 1658"/>
                <a:gd name="T72" fmla="*/ 1523 w 2396"/>
                <a:gd name="T73" fmla="*/ 1629 h 1658"/>
                <a:gd name="T74" fmla="*/ 1482 w 2396"/>
                <a:gd name="T75" fmla="*/ 1658 h 1658"/>
                <a:gd name="T76" fmla="*/ 1285 w 2396"/>
                <a:gd name="T77" fmla="*/ 1578 h 1658"/>
                <a:gd name="T78" fmla="*/ 1048 w 2396"/>
                <a:gd name="T79" fmla="*/ 1499 h 1658"/>
                <a:gd name="T80" fmla="*/ 906 w 2396"/>
                <a:gd name="T81" fmla="*/ 1652 h 1658"/>
                <a:gd name="T82" fmla="*/ 717 w 2396"/>
                <a:gd name="T83" fmla="*/ 1563 h 1658"/>
                <a:gd name="T84" fmla="*/ 501 w 2396"/>
                <a:gd name="T85" fmla="*/ 1537 h 1658"/>
                <a:gd name="T86" fmla="*/ 312 w 2396"/>
                <a:gd name="T87" fmla="*/ 1452 h 1658"/>
                <a:gd name="T88" fmla="*/ 456 w 2396"/>
                <a:gd name="T89" fmla="*/ 1447 h 1658"/>
                <a:gd name="T90" fmla="*/ 627 w 2396"/>
                <a:gd name="T91" fmla="*/ 1240 h 1658"/>
                <a:gd name="T92" fmla="*/ 494 w 2396"/>
                <a:gd name="T93" fmla="*/ 1086 h 1658"/>
                <a:gd name="T94" fmla="*/ 395 w 2396"/>
                <a:gd name="T95" fmla="*/ 1082 h 1658"/>
                <a:gd name="T96" fmla="*/ 195 w 2396"/>
                <a:gd name="T97" fmla="*/ 969 h 1658"/>
                <a:gd name="T98" fmla="*/ 66 w 2396"/>
                <a:gd name="T99" fmla="*/ 1014 h 1658"/>
                <a:gd name="T100" fmla="*/ 142 w 2396"/>
                <a:gd name="T101" fmla="*/ 856 h 1658"/>
                <a:gd name="T102" fmla="*/ 2201 w 2396"/>
                <a:gd name="T103" fmla="*/ 698 h 1658"/>
                <a:gd name="T104" fmla="*/ 2235 w 2396"/>
                <a:gd name="T105" fmla="*/ 594 h 1658"/>
                <a:gd name="T106" fmla="*/ 2313 w 2396"/>
                <a:gd name="T107" fmla="*/ 727 h 1658"/>
                <a:gd name="T108" fmla="*/ 2291 w 2396"/>
                <a:gd name="T109" fmla="*/ 524 h 1658"/>
                <a:gd name="T110" fmla="*/ 2316 w 2396"/>
                <a:gd name="T111" fmla="*/ 425 h 1658"/>
                <a:gd name="T112" fmla="*/ 2396 w 2396"/>
                <a:gd name="T113" fmla="*/ 403 h 1658"/>
                <a:gd name="T114" fmla="*/ 2291 w 2396"/>
                <a:gd name="T115" fmla="*/ 524 h 165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396"/>
                <a:gd name="T175" fmla="*/ 0 h 1658"/>
                <a:gd name="T176" fmla="*/ 2396 w 2396"/>
                <a:gd name="T177" fmla="*/ 1658 h 165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396" h="1658">
                  <a:moveTo>
                    <a:pt x="141" y="854"/>
                  </a:moveTo>
                  <a:lnTo>
                    <a:pt x="73" y="791"/>
                  </a:lnTo>
                  <a:lnTo>
                    <a:pt x="54" y="783"/>
                  </a:lnTo>
                  <a:lnTo>
                    <a:pt x="80" y="774"/>
                  </a:lnTo>
                  <a:lnTo>
                    <a:pt x="124" y="726"/>
                  </a:lnTo>
                  <a:lnTo>
                    <a:pt x="107" y="806"/>
                  </a:lnTo>
                  <a:lnTo>
                    <a:pt x="141" y="854"/>
                  </a:lnTo>
                  <a:close/>
                  <a:moveTo>
                    <a:pt x="142" y="702"/>
                  </a:moveTo>
                  <a:lnTo>
                    <a:pt x="142" y="645"/>
                  </a:lnTo>
                  <a:lnTo>
                    <a:pt x="108" y="587"/>
                  </a:lnTo>
                  <a:lnTo>
                    <a:pt x="92" y="568"/>
                  </a:lnTo>
                  <a:lnTo>
                    <a:pt x="132" y="589"/>
                  </a:lnTo>
                  <a:lnTo>
                    <a:pt x="183" y="603"/>
                  </a:lnTo>
                  <a:lnTo>
                    <a:pt x="244" y="595"/>
                  </a:lnTo>
                  <a:lnTo>
                    <a:pt x="200" y="644"/>
                  </a:lnTo>
                  <a:lnTo>
                    <a:pt x="142" y="702"/>
                  </a:lnTo>
                  <a:close/>
                  <a:moveTo>
                    <a:pt x="19" y="499"/>
                  </a:moveTo>
                  <a:lnTo>
                    <a:pt x="0" y="484"/>
                  </a:lnTo>
                  <a:lnTo>
                    <a:pt x="6" y="482"/>
                  </a:lnTo>
                  <a:lnTo>
                    <a:pt x="19" y="499"/>
                  </a:lnTo>
                  <a:close/>
                  <a:moveTo>
                    <a:pt x="142" y="856"/>
                  </a:moveTo>
                  <a:lnTo>
                    <a:pt x="159" y="881"/>
                  </a:lnTo>
                  <a:lnTo>
                    <a:pt x="240" y="923"/>
                  </a:lnTo>
                  <a:lnTo>
                    <a:pt x="315" y="932"/>
                  </a:lnTo>
                  <a:lnTo>
                    <a:pt x="453" y="911"/>
                  </a:lnTo>
                  <a:lnTo>
                    <a:pt x="549" y="872"/>
                  </a:lnTo>
                  <a:lnTo>
                    <a:pt x="663" y="795"/>
                  </a:lnTo>
                  <a:lnTo>
                    <a:pt x="713" y="749"/>
                  </a:lnTo>
                  <a:lnTo>
                    <a:pt x="747" y="688"/>
                  </a:lnTo>
                  <a:lnTo>
                    <a:pt x="725" y="594"/>
                  </a:lnTo>
                  <a:lnTo>
                    <a:pt x="687" y="552"/>
                  </a:lnTo>
                  <a:lnTo>
                    <a:pt x="676" y="515"/>
                  </a:lnTo>
                  <a:lnTo>
                    <a:pt x="684" y="482"/>
                  </a:lnTo>
                  <a:lnTo>
                    <a:pt x="737" y="417"/>
                  </a:lnTo>
                  <a:lnTo>
                    <a:pt x="741" y="397"/>
                  </a:lnTo>
                  <a:lnTo>
                    <a:pt x="794" y="351"/>
                  </a:lnTo>
                  <a:lnTo>
                    <a:pt x="808" y="301"/>
                  </a:lnTo>
                  <a:lnTo>
                    <a:pt x="908" y="190"/>
                  </a:lnTo>
                  <a:lnTo>
                    <a:pt x="921" y="164"/>
                  </a:lnTo>
                  <a:lnTo>
                    <a:pt x="985" y="188"/>
                  </a:lnTo>
                  <a:lnTo>
                    <a:pt x="1074" y="180"/>
                  </a:lnTo>
                  <a:lnTo>
                    <a:pt x="1172" y="72"/>
                  </a:lnTo>
                  <a:lnTo>
                    <a:pt x="1202" y="0"/>
                  </a:lnTo>
                  <a:lnTo>
                    <a:pt x="1253" y="42"/>
                  </a:lnTo>
                  <a:lnTo>
                    <a:pt x="1280" y="84"/>
                  </a:lnTo>
                  <a:lnTo>
                    <a:pt x="1285" y="135"/>
                  </a:lnTo>
                  <a:lnTo>
                    <a:pt x="1350" y="182"/>
                  </a:lnTo>
                  <a:lnTo>
                    <a:pt x="1391" y="182"/>
                  </a:lnTo>
                  <a:lnTo>
                    <a:pt x="1404" y="207"/>
                  </a:lnTo>
                  <a:lnTo>
                    <a:pt x="1399" y="283"/>
                  </a:lnTo>
                  <a:lnTo>
                    <a:pt x="1399" y="324"/>
                  </a:lnTo>
                  <a:lnTo>
                    <a:pt x="1446" y="371"/>
                  </a:lnTo>
                  <a:lnTo>
                    <a:pt x="1520" y="395"/>
                  </a:lnTo>
                  <a:lnTo>
                    <a:pt x="1588" y="388"/>
                  </a:lnTo>
                  <a:lnTo>
                    <a:pt x="1648" y="448"/>
                  </a:lnTo>
                  <a:lnTo>
                    <a:pt x="1695" y="511"/>
                  </a:lnTo>
                  <a:lnTo>
                    <a:pt x="1703" y="533"/>
                  </a:lnTo>
                  <a:lnTo>
                    <a:pt x="1688" y="602"/>
                  </a:lnTo>
                  <a:lnTo>
                    <a:pt x="1713" y="645"/>
                  </a:lnTo>
                  <a:lnTo>
                    <a:pt x="1781" y="683"/>
                  </a:lnTo>
                  <a:lnTo>
                    <a:pt x="1859" y="683"/>
                  </a:lnTo>
                  <a:lnTo>
                    <a:pt x="1889" y="725"/>
                  </a:lnTo>
                  <a:lnTo>
                    <a:pt x="1899" y="761"/>
                  </a:lnTo>
                  <a:lnTo>
                    <a:pt x="1895" y="779"/>
                  </a:lnTo>
                  <a:lnTo>
                    <a:pt x="1864" y="847"/>
                  </a:lnTo>
                  <a:lnTo>
                    <a:pt x="1886" y="899"/>
                  </a:lnTo>
                  <a:lnTo>
                    <a:pt x="1936" y="946"/>
                  </a:lnTo>
                  <a:lnTo>
                    <a:pt x="2015" y="980"/>
                  </a:lnTo>
                  <a:lnTo>
                    <a:pt x="2110" y="980"/>
                  </a:lnTo>
                  <a:lnTo>
                    <a:pt x="2171" y="959"/>
                  </a:lnTo>
                  <a:lnTo>
                    <a:pt x="2254" y="894"/>
                  </a:lnTo>
                  <a:lnTo>
                    <a:pt x="2279" y="833"/>
                  </a:lnTo>
                  <a:lnTo>
                    <a:pt x="2323" y="877"/>
                  </a:lnTo>
                  <a:lnTo>
                    <a:pt x="2340" y="900"/>
                  </a:lnTo>
                  <a:lnTo>
                    <a:pt x="2337" y="945"/>
                  </a:lnTo>
                  <a:lnTo>
                    <a:pt x="2313" y="990"/>
                  </a:lnTo>
                  <a:lnTo>
                    <a:pt x="2302" y="1001"/>
                  </a:lnTo>
                  <a:lnTo>
                    <a:pt x="2272" y="1015"/>
                  </a:lnTo>
                  <a:lnTo>
                    <a:pt x="2261" y="1014"/>
                  </a:lnTo>
                  <a:lnTo>
                    <a:pt x="2183" y="999"/>
                  </a:lnTo>
                  <a:lnTo>
                    <a:pt x="2108" y="1009"/>
                  </a:lnTo>
                  <a:lnTo>
                    <a:pt x="2031" y="1055"/>
                  </a:lnTo>
                  <a:lnTo>
                    <a:pt x="2008" y="1106"/>
                  </a:lnTo>
                  <a:lnTo>
                    <a:pt x="2014" y="1161"/>
                  </a:lnTo>
                  <a:lnTo>
                    <a:pt x="2022" y="1174"/>
                  </a:lnTo>
                  <a:lnTo>
                    <a:pt x="1961" y="1174"/>
                  </a:lnTo>
                  <a:lnTo>
                    <a:pt x="1889" y="1203"/>
                  </a:lnTo>
                  <a:lnTo>
                    <a:pt x="1859" y="1269"/>
                  </a:lnTo>
                  <a:lnTo>
                    <a:pt x="1871" y="1334"/>
                  </a:lnTo>
                  <a:lnTo>
                    <a:pt x="1907" y="1380"/>
                  </a:lnTo>
                  <a:lnTo>
                    <a:pt x="1988" y="1426"/>
                  </a:lnTo>
                  <a:lnTo>
                    <a:pt x="2083" y="1446"/>
                  </a:lnTo>
                  <a:lnTo>
                    <a:pt x="2183" y="1439"/>
                  </a:lnTo>
                  <a:lnTo>
                    <a:pt x="2196" y="1445"/>
                  </a:lnTo>
                  <a:lnTo>
                    <a:pt x="2169" y="1457"/>
                  </a:lnTo>
                  <a:lnTo>
                    <a:pt x="2127" y="1509"/>
                  </a:lnTo>
                  <a:lnTo>
                    <a:pt x="2127" y="1584"/>
                  </a:lnTo>
                  <a:lnTo>
                    <a:pt x="2179" y="1636"/>
                  </a:lnTo>
                  <a:lnTo>
                    <a:pt x="2184" y="1638"/>
                  </a:lnTo>
                  <a:lnTo>
                    <a:pt x="2179" y="1642"/>
                  </a:lnTo>
                  <a:lnTo>
                    <a:pt x="2157" y="1649"/>
                  </a:lnTo>
                  <a:lnTo>
                    <a:pt x="2049" y="1655"/>
                  </a:lnTo>
                  <a:lnTo>
                    <a:pt x="2032" y="1652"/>
                  </a:lnTo>
                  <a:lnTo>
                    <a:pt x="1974" y="1629"/>
                  </a:lnTo>
                  <a:lnTo>
                    <a:pt x="1848" y="1510"/>
                  </a:lnTo>
                  <a:lnTo>
                    <a:pt x="1778" y="1468"/>
                  </a:lnTo>
                  <a:lnTo>
                    <a:pt x="1705" y="1459"/>
                  </a:lnTo>
                  <a:lnTo>
                    <a:pt x="1618" y="1463"/>
                  </a:lnTo>
                  <a:lnTo>
                    <a:pt x="1540" y="1510"/>
                  </a:lnTo>
                  <a:lnTo>
                    <a:pt x="1497" y="1560"/>
                  </a:lnTo>
                  <a:lnTo>
                    <a:pt x="1523" y="1629"/>
                  </a:lnTo>
                  <a:lnTo>
                    <a:pt x="1547" y="1646"/>
                  </a:lnTo>
                  <a:lnTo>
                    <a:pt x="1522" y="1654"/>
                  </a:lnTo>
                  <a:lnTo>
                    <a:pt x="1482" y="1658"/>
                  </a:lnTo>
                  <a:lnTo>
                    <a:pt x="1445" y="1655"/>
                  </a:lnTo>
                  <a:lnTo>
                    <a:pt x="1370" y="1627"/>
                  </a:lnTo>
                  <a:lnTo>
                    <a:pt x="1285" y="1578"/>
                  </a:lnTo>
                  <a:lnTo>
                    <a:pt x="1241" y="1550"/>
                  </a:lnTo>
                  <a:lnTo>
                    <a:pt x="1143" y="1499"/>
                  </a:lnTo>
                  <a:lnTo>
                    <a:pt x="1048" y="1499"/>
                  </a:lnTo>
                  <a:lnTo>
                    <a:pt x="958" y="1529"/>
                  </a:lnTo>
                  <a:lnTo>
                    <a:pt x="906" y="1583"/>
                  </a:lnTo>
                  <a:lnTo>
                    <a:pt x="906" y="1652"/>
                  </a:lnTo>
                  <a:lnTo>
                    <a:pt x="881" y="1653"/>
                  </a:lnTo>
                  <a:lnTo>
                    <a:pt x="785" y="1629"/>
                  </a:lnTo>
                  <a:lnTo>
                    <a:pt x="717" y="1563"/>
                  </a:lnTo>
                  <a:lnTo>
                    <a:pt x="579" y="1519"/>
                  </a:lnTo>
                  <a:lnTo>
                    <a:pt x="510" y="1546"/>
                  </a:lnTo>
                  <a:lnTo>
                    <a:pt x="501" y="1537"/>
                  </a:lnTo>
                  <a:lnTo>
                    <a:pt x="385" y="1495"/>
                  </a:lnTo>
                  <a:lnTo>
                    <a:pt x="267" y="1504"/>
                  </a:lnTo>
                  <a:lnTo>
                    <a:pt x="312" y="1452"/>
                  </a:lnTo>
                  <a:lnTo>
                    <a:pt x="310" y="1449"/>
                  </a:lnTo>
                  <a:lnTo>
                    <a:pt x="312" y="1450"/>
                  </a:lnTo>
                  <a:lnTo>
                    <a:pt x="456" y="1447"/>
                  </a:lnTo>
                  <a:lnTo>
                    <a:pt x="568" y="1386"/>
                  </a:lnTo>
                  <a:lnTo>
                    <a:pt x="618" y="1308"/>
                  </a:lnTo>
                  <a:lnTo>
                    <a:pt x="627" y="1240"/>
                  </a:lnTo>
                  <a:lnTo>
                    <a:pt x="603" y="1176"/>
                  </a:lnTo>
                  <a:lnTo>
                    <a:pt x="575" y="1134"/>
                  </a:lnTo>
                  <a:lnTo>
                    <a:pt x="494" y="1086"/>
                  </a:lnTo>
                  <a:lnTo>
                    <a:pt x="409" y="1089"/>
                  </a:lnTo>
                  <a:lnTo>
                    <a:pt x="399" y="1085"/>
                  </a:lnTo>
                  <a:lnTo>
                    <a:pt x="395" y="1082"/>
                  </a:lnTo>
                  <a:lnTo>
                    <a:pt x="355" y="1019"/>
                  </a:lnTo>
                  <a:lnTo>
                    <a:pt x="291" y="978"/>
                  </a:lnTo>
                  <a:lnTo>
                    <a:pt x="195" y="969"/>
                  </a:lnTo>
                  <a:lnTo>
                    <a:pt x="122" y="985"/>
                  </a:lnTo>
                  <a:lnTo>
                    <a:pt x="67" y="1025"/>
                  </a:lnTo>
                  <a:lnTo>
                    <a:pt x="66" y="1014"/>
                  </a:lnTo>
                  <a:lnTo>
                    <a:pt x="84" y="989"/>
                  </a:lnTo>
                  <a:lnTo>
                    <a:pt x="162" y="916"/>
                  </a:lnTo>
                  <a:lnTo>
                    <a:pt x="142" y="856"/>
                  </a:lnTo>
                  <a:close/>
                  <a:moveTo>
                    <a:pt x="2279" y="829"/>
                  </a:moveTo>
                  <a:lnTo>
                    <a:pt x="2252" y="761"/>
                  </a:lnTo>
                  <a:lnTo>
                    <a:pt x="2201" y="698"/>
                  </a:lnTo>
                  <a:lnTo>
                    <a:pt x="2164" y="660"/>
                  </a:lnTo>
                  <a:lnTo>
                    <a:pt x="2174" y="644"/>
                  </a:lnTo>
                  <a:lnTo>
                    <a:pt x="2235" y="594"/>
                  </a:lnTo>
                  <a:lnTo>
                    <a:pt x="2224" y="635"/>
                  </a:lnTo>
                  <a:lnTo>
                    <a:pt x="2249" y="691"/>
                  </a:lnTo>
                  <a:lnTo>
                    <a:pt x="2313" y="727"/>
                  </a:lnTo>
                  <a:lnTo>
                    <a:pt x="2279" y="765"/>
                  </a:lnTo>
                  <a:lnTo>
                    <a:pt x="2279" y="829"/>
                  </a:lnTo>
                  <a:close/>
                  <a:moveTo>
                    <a:pt x="2291" y="524"/>
                  </a:moveTo>
                  <a:lnTo>
                    <a:pt x="2286" y="450"/>
                  </a:lnTo>
                  <a:lnTo>
                    <a:pt x="2268" y="425"/>
                  </a:lnTo>
                  <a:lnTo>
                    <a:pt x="2316" y="425"/>
                  </a:lnTo>
                  <a:lnTo>
                    <a:pt x="2374" y="362"/>
                  </a:lnTo>
                  <a:lnTo>
                    <a:pt x="2393" y="382"/>
                  </a:lnTo>
                  <a:lnTo>
                    <a:pt x="2396" y="403"/>
                  </a:lnTo>
                  <a:lnTo>
                    <a:pt x="2391" y="446"/>
                  </a:lnTo>
                  <a:lnTo>
                    <a:pt x="2374" y="470"/>
                  </a:lnTo>
                  <a:lnTo>
                    <a:pt x="2291" y="524"/>
                  </a:lnTo>
                  <a:close/>
                </a:path>
              </a:pathLst>
            </a:custGeom>
            <a:solidFill>
              <a:srgbClr val="FFB0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7"/>
            <p:cNvSpPr>
              <a:spLocks noEditPoints="1"/>
            </p:cNvSpPr>
            <p:nvPr/>
          </p:nvSpPr>
          <p:spPr bwMode="auto">
            <a:xfrm>
              <a:off x="3601" y="319"/>
              <a:ext cx="713" cy="782"/>
            </a:xfrm>
            <a:custGeom>
              <a:avLst/>
              <a:gdLst>
                <a:gd name="T0" fmla="*/ 1802 w 2140"/>
                <a:gd name="T1" fmla="*/ 974 h 1563"/>
                <a:gd name="T2" fmla="*/ 1777 w 2140"/>
                <a:gd name="T3" fmla="*/ 1080 h 1563"/>
                <a:gd name="T4" fmla="*/ 1661 w 2140"/>
                <a:gd name="T5" fmla="*/ 1119 h 1563"/>
                <a:gd name="T6" fmla="*/ 1636 w 2140"/>
                <a:gd name="T7" fmla="*/ 1281 h 1563"/>
                <a:gd name="T8" fmla="*/ 1776 w 2140"/>
                <a:gd name="T9" fmla="*/ 1392 h 1563"/>
                <a:gd name="T10" fmla="*/ 1912 w 2140"/>
                <a:gd name="T11" fmla="*/ 1411 h 1563"/>
                <a:gd name="T12" fmla="*/ 1892 w 2140"/>
                <a:gd name="T13" fmla="*/ 1532 h 1563"/>
                <a:gd name="T14" fmla="*/ 1861 w 2140"/>
                <a:gd name="T15" fmla="*/ 1561 h 1563"/>
                <a:gd name="T16" fmla="*/ 1810 w 2140"/>
                <a:gd name="T17" fmla="*/ 1543 h 1563"/>
                <a:gd name="T18" fmla="*/ 1604 w 2140"/>
                <a:gd name="T19" fmla="*/ 1376 h 1563"/>
                <a:gd name="T20" fmla="*/ 1408 w 2140"/>
                <a:gd name="T21" fmla="*/ 1370 h 1563"/>
                <a:gd name="T22" fmla="*/ 1259 w 2140"/>
                <a:gd name="T23" fmla="*/ 1492 h 1563"/>
                <a:gd name="T24" fmla="*/ 1265 w 2140"/>
                <a:gd name="T25" fmla="*/ 1562 h 1563"/>
                <a:gd name="T26" fmla="*/ 1120 w 2140"/>
                <a:gd name="T27" fmla="*/ 1492 h 1563"/>
                <a:gd name="T28" fmla="*/ 962 w 2140"/>
                <a:gd name="T29" fmla="*/ 1405 h 1563"/>
                <a:gd name="T30" fmla="*/ 737 w 2140"/>
                <a:gd name="T31" fmla="*/ 1442 h 1563"/>
                <a:gd name="T32" fmla="*/ 670 w 2140"/>
                <a:gd name="T33" fmla="*/ 1553 h 1563"/>
                <a:gd name="T34" fmla="*/ 552 w 2140"/>
                <a:gd name="T35" fmla="*/ 1476 h 1563"/>
                <a:gd name="T36" fmla="*/ 322 w 2140"/>
                <a:gd name="T37" fmla="*/ 1446 h 1563"/>
                <a:gd name="T38" fmla="*/ 257 w 2140"/>
                <a:gd name="T39" fmla="*/ 1414 h 1563"/>
                <a:gd name="T40" fmla="*/ 409 w 2140"/>
                <a:gd name="T41" fmla="*/ 1343 h 1563"/>
                <a:gd name="T42" fmla="*/ 477 w 2140"/>
                <a:gd name="T43" fmla="*/ 1174 h 1563"/>
                <a:gd name="T44" fmla="*/ 416 w 2140"/>
                <a:gd name="T45" fmla="*/ 1052 h 1563"/>
                <a:gd name="T46" fmla="*/ 233 w 2140"/>
                <a:gd name="T47" fmla="*/ 995 h 1563"/>
                <a:gd name="T48" fmla="*/ 136 w 2140"/>
                <a:gd name="T49" fmla="*/ 898 h 1563"/>
                <a:gd name="T50" fmla="*/ 382 w 2140"/>
                <a:gd name="T51" fmla="*/ 835 h 1563"/>
                <a:gd name="T52" fmla="*/ 557 w 2140"/>
                <a:gd name="T53" fmla="*/ 702 h 1563"/>
                <a:gd name="T54" fmla="*/ 574 w 2140"/>
                <a:gd name="T55" fmla="*/ 519 h 1563"/>
                <a:gd name="T56" fmla="*/ 527 w 2140"/>
                <a:gd name="T57" fmla="*/ 452 h 1563"/>
                <a:gd name="T58" fmla="*/ 585 w 2140"/>
                <a:gd name="T59" fmla="*/ 364 h 1563"/>
                <a:gd name="T60" fmla="*/ 640 w 2140"/>
                <a:gd name="T61" fmla="*/ 302 h 1563"/>
                <a:gd name="T62" fmla="*/ 751 w 2140"/>
                <a:gd name="T63" fmla="*/ 144 h 1563"/>
                <a:gd name="T64" fmla="*/ 907 w 2140"/>
                <a:gd name="T65" fmla="*/ 146 h 1563"/>
                <a:gd name="T66" fmla="*/ 1028 w 2140"/>
                <a:gd name="T67" fmla="*/ 0 h 1563"/>
                <a:gd name="T68" fmla="*/ 1050 w 2140"/>
                <a:gd name="T69" fmla="*/ 85 h 1563"/>
                <a:gd name="T70" fmla="*/ 1167 w 2140"/>
                <a:gd name="T71" fmla="*/ 149 h 1563"/>
                <a:gd name="T72" fmla="*/ 1164 w 2140"/>
                <a:gd name="T73" fmla="*/ 270 h 1563"/>
                <a:gd name="T74" fmla="*/ 1321 w 2140"/>
                <a:gd name="T75" fmla="*/ 362 h 1563"/>
                <a:gd name="T76" fmla="*/ 1419 w 2140"/>
                <a:gd name="T77" fmla="*/ 402 h 1563"/>
                <a:gd name="T78" fmla="*/ 1466 w 2140"/>
                <a:gd name="T79" fmla="*/ 471 h 1563"/>
                <a:gd name="T80" fmla="*/ 1486 w 2140"/>
                <a:gd name="T81" fmla="*/ 601 h 1563"/>
                <a:gd name="T82" fmla="*/ 1641 w 2140"/>
                <a:gd name="T83" fmla="*/ 650 h 1563"/>
                <a:gd name="T84" fmla="*/ 1663 w 2140"/>
                <a:gd name="T85" fmla="*/ 698 h 1563"/>
                <a:gd name="T86" fmla="*/ 1625 w 2140"/>
                <a:gd name="T87" fmla="*/ 784 h 1563"/>
                <a:gd name="T88" fmla="*/ 1714 w 2140"/>
                <a:gd name="T89" fmla="*/ 906 h 1563"/>
                <a:gd name="T90" fmla="*/ 1845 w 2140"/>
                <a:gd name="T91" fmla="*/ 948 h 1563"/>
                <a:gd name="T92" fmla="*/ 0 w 2140"/>
                <a:gd name="T93" fmla="*/ 874 h 1563"/>
                <a:gd name="T94" fmla="*/ 4 w 2140"/>
                <a:gd name="T95" fmla="*/ 875 h 1563"/>
                <a:gd name="T96" fmla="*/ 2098 w 2140"/>
                <a:gd name="T97" fmla="*/ 846 h 1563"/>
                <a:gd name="T98" fmla="*/ 2105 w 2140"/>
                <a:gd name="T99" fmla="*/ 844 h 1563"/>
                <a:gd name="T100" fmla="*/ 2083 w 2140"/>
                <a:gd name="T101" fmla="*/ 912 h 1563"/>
                <a:gd name="T102" fmla="*/ 2071 w 2140"/>
                <a:gd name="T103" fmla="*/ 919 h 1563"/>
                <a:gd name="T104" fmla="*/ 2140 w 2140"/>
                <a:gd name="T105" fmla="*/ 393 h 1563"/>
                <a:gd name="T106" fmla="*/ 2136 w 2140"/>
                <a:gd name="T107" fmla="*/ 393 h 15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40"/>
                <a:gd name="T163" fmla="*/ 0 h 1563"/>
                <a:gd name="T164" fmla="*/ 2140 w 2140"/>
                <a:gd name="T165" fmla="*/ 1563 h 15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40" h="1563">
                  <a:moveTo>
                    <a:pt x="1845" y="948"/>
                  </a:moveTo>
                  <a:lnTo>
                    <a:pt x="1802" y="974"/>
                  </a:lnTo>
                  <a:lnTo>
                    <a:pt x="1771" y="1038"/>
                  </a:lnTo>
                  <a:lnTo>
                    <a:pt x="1777" y="1080"/>
                  </a:lnTo>
                  <a:lnTo>
                    <a:pt x="1757" y="1080"/>
                  </a:lnTo>
                  <a:lnTo>
                    <a:pt x="1661" y="1119"/>
                  </a:lnTo>
                  <a:lnTo>
                    <a:pt x="1622" y="1202"/>
                  </a:lnTo>
                  <a:lnTo>
                    <a:pt x="1636" y="1281"/>
                  </a:lnTo>
                  <a:lnTo>
                    <a:pt x="1682" y="1337"/>
                  </a:lnTo>
                  <a:lnTo>
                    <a:pt x="1776" y="1392"/>
                  </a:lnTo>
                  <a:lnTo>
                    <a:pt x="1888" y="1413"/>
                  </a:lnTo>
                  <a:lnTo>
                    <a:pt x="1912" y="1411"/>
                  </a:lnTo>
                  <a:lnTo>
                    <a:pt x="1892" y="1438"/>
                  </a:lnTo>
                  <a:lnTo>
                    <a:pt x="1892" y="1532"/>
                  </a:lnTo>
                  <a:lnTo>
                    <a:pt x="1917" y="1558"/>
                  </a:lnTo>
                  <a:lnTo>
                    <a:pt x="1861" y="1561"/>
                  </a:lnTo>
                  <a:lnTo>
                    <a:pt x="1855" y="1560"/>
                  </a:lnTo>
                  <a:lnTo>
                    <a:pt x="1810" y="1543"/>
                  </a:lnTo>
                  <a:lnTo>
                    <a:pt x="1686" y="1426"/>
                  </a:lnTo>
                  <a:lnTo>
                    <a:pt x="1604" y="1376"/>
                  </a:lnTo>
                  <a:lnTo>
                    <a:pt x="1513" y="1365"/>
                  </a:lnTo>
                  <a:lnTo>
                    <a:pt x="1408" y="1370"/>
                  </a:lnTo>
                  <a:lnTo>
                    <a:pt x="1314" y="1427"/>
                  </a:lnTo>
                  <a:lnTo>
                    <a:pt x="1259" y="1492"/>
                  </a:lnTo>
                  <a:lnTo>
                    <a:pt x="1285" y="1563"/>
                  </a:lnTo>
                  <a:lnTo>
                    <a:pt x="1265" y="1562"/>
                  </a:lnTo>
                  <a:lnTo>
                    <a:pt x="1199" y="1539"/>
                  </a:lnTo>
                  <a:lnTo>
                    <a:pt x="1120" y="1492"/>
                  </a:lnTo>
                  <a:lnTo>
                    <a:pt x="1074" y="1463"/>
                  </a:lnTo>
                  <a:lnTo>
                    <a:pt x="962" y="1405"/>
                  </a:lnTo>
                  <a:lnTo>
                    <a:pt x="845" y="1405"/>
                  </a:lnTo>
                  <a:lnTo>
                    <a:pt x="737" y="1442"/>
                  </a:lnTo>
                  <a:lnTo>
                    <a:pt x="670" y="1511"/>
                  </a:lnTo>
                  <a:lnTo>
                    <a:pt x="670" y="1553"/>
                  </a:lnTo>
                  <a:lnTo>
                    <a:pt x="618" y="1541"/>
                  </a:lnTo>
                  <a:lnTo>
                    <a:pt x="552" y="1476"/>
                  </a:lnTo>
                  <a:lnTo>
                    <a:pt x="385" y="1423"/>
                  </a:lnTo>
                  <a:lnTo>
                    <a:pt x="322" y="1446"/>
                  </a:lnTo>
                  <a:lnTo>
                    <a:pt x="253" y="1419"/>
                  </a:lnTo>
                  <a:lnTo>
                    <a:pt x="257" y="1414"/>
                  </a:lnTo>
                  <a:lnTo>
                    <a:pt x="278" y="1414"/>
                  </a:lnTo>
                  <a:lnTo>
                    <a:pt x="409" y="1343"/>
                  </a:lnTo>
                  <a:lnTo>
                    <a:pt x="466" y="1253"/>
                  </a:lnTo>
                  <a:lnTo>
                    <a:pt x="477" y="1174"/>
                  </a:lnTo>
                  <a:lnTo>
                    <a:pt x="450" y="1103"/>
                  </a:lnTo>
                  <a:lnTo>
                    <a:pt x="416" y="1052"/>
                  </a:lnTo>
                  <a:lnTo>
                    <a:pt x="315" y="992"/>
                  </a:lnTo>
                  <a:lnTo>
                    <a:pt x="233" y="995"/>
                  </a:lnTo>
                  <a:lnTo>
                    <a:pt x="197" y="938"/>
                  </a:lnTo>
                  <a:lnTo>
                    <a:pt x="136" y="898"/>
                  </a:lnTo>
                  <a:lnTo>
                    <a:pt x="276" y="877"/>
                  </a:lnTo>
                  <a:lnTo>
                    <a:pt x="382" y="835"/>
                  </a:lnTo>
                  <a:lnTo>
                    <a:pt x="501" y="752"/>
                  </a:lnTo>
                  <a:lnTo>
                    <a:pt x="557" y="702"/>
                  </a:lnTo>
                  <a:lnTo>
                    <a:pt x="598" y="629"/>
                  </a:lnTo>
                  <a:lnTo>
                    <a:pt x="574" y="519"/>
                  </a:lnTo>
                  <a:lnTo>
                    <a:pt x="534" y="478"/>
                  </a:lnTo>
                  <a:lnTo>
                    <a:pt x="527" y="452"/>
                  </a:lnTo>
                  <a:lnTo>
                    <a:pt x="532" y="430"/>
                  </a:lnTo>
                  <a:lnTo>
                    <a:pt x="585" y="364"/>
                  </a:lnTo>
                  <a:lnTo>
                    <a:pt x="588" y="347"/>
                  </a:lnTo>
                  <a:lnTo>
                    <a:pt x="640" y="302"/>
                  </a:lnTo>
                  <a:lnTo>
                    <a:pt x="654" y="249"/>
                  </a:lnTo>
                  <a:lnTo>
                    <a:pt x="751" y="144"/>
                  </a:lnTo>
                  <a:lnTo>
                    <a:pt x="785" y="156"/>
                  </a:lnTo>
                  <a:lnTo>
                    <a:pt x="907" y="146"/>
                  </a:lnTo>
                  <a:lnTo>
                    <a:pt x="1019" y="22"/>
                  </a:lnTo>
                  <a:lnTo>
                    <a:pt x="1028" y="0"/>
                  </a:lnTo>
                  <a:lnTo>
                    <a:pt x="1045" y="28"/>
                  </a:lnTo>
                  <a:lnTo>
                    <a:pt x="1050" y="85"/>
                  </a:lnTo>
                  <a:lnTo>
                    <a:pt x="1140" y="149"/>
                  </a:lnTo>
                  <a:lnTo>
                    <a:pt x="1167" y="149"/>
                  </a:lnTo>
                  <a:lnTo>
                    <a:pt x="1164" y="219"/>
                  </a:lnTo>
                  <a:lnTo>
                    <a:pt x="1164" y="270"/>
                  </a:lnTo>
                  <a:lnTo>
                    <a:pt x="1226" y="333"/>
                  </a:lnTo>
                  <a:lnTo>
                    <a:pt x="1321" y="362"/>
                  </a:lnTo>
                  <a:lnTo>
                    <a:pt x="1375" y="358"/>
                  </a:lnTo>
                  <a:lnTo>
                    <a:pt x="1419" y="402"/>
                  </a:lnTo>
                  <a:lnTo>
                    <a:pt x="1462" y="458"/>
                  </a:lnTo>
                  <a:lnTo>
                    <a:pt x="1466" y="471"/>
                  </a:lnTo>
                  <a:lnTo>
                    <a:pt x="1451" y="543"/>
                  </a:lnTo>
                  <a:lnTo>
                    <a:pt x="1486" y="601"/>
                  </a:lnTo>
                  <a:lnTo>
                    <a:pt x="1574" y="650"/>
                  </a:lnTo>
                  <a:lnTo>
                    <a:pt x="1641" y="650"/>
                  </a:lnTo>
                  <a:lnTo>
                    <a:pt x="1655" y="672"/>
                  </a:lnTo>
                  <a:lnTo>
                    <a:pt x="1663" y="698"/>
                  </a:lnTo>
                  <a:lnTo>
                    <a:pt x="1661" y="707"/>
                  </a:lnTo>
                  <a:lnTo>
                    <a:pt x="1625" y="784"/>
                  </a:lnTo>
                  <a:lnTo>
                    <a:pt x="1655" y="850"/>
                  </a:lnTo>
                  <a:lnTo>
                    <a:pt x="1714" y="906"/>
                  </a:lnTo>
                  <a:lnTo>
                    <a:pt x="1810" y="948"/>
                  </a:lnTo>
                  <a:lnTo>
                    <a:pt x="1845" y="948"/>
                  </a:lnTo>
                  <a:close/>
                  <a:moveTo>
                    <a:pt x="4" y="875"/>
                  </a:moveTo>
                  <a:lnTo>
                    <a:pt x="0" y="874"/>
                  </a:lnTo>
                  <a:lnTo>
                    <a:pt x="0" y="873"/>
                  </a:lnTo>
                  <a:lnTo>
                    <a:pt x="4" y="875"/>
                  </a:lnTo>
                  <a:close/>
                  <a:moveTo>
                    <a:pt x="2018" y="909"/>
                  </a:moveTo>
                  <a:lnTo>
                    <a:pt x="2098" y="846"/>
                  </a:lnTo>
                  <a:lnTo>
                    <a:pt x="2100" y="840"/>
                  </a:lnTo>
                  <a:lnTo>
                    <a:pt x="2105" y="844"/>
                  </a:lnTo>
                  <a:lnTo>
                    <a:pt x="2102" y="875"/>
                  </a:lnTo>
                  <a:lnTo>
                    <a:pt x="2083" y="912"/>
                  </a:lnTo>
                  <a:lnTo>
                    <a:pt x="2081" y="914"/>
                  </a:lnTo>
                  <a:lnTo>
                    <a:pt x="2071" y="919"/>
                  </a:lnTo>
                  <a:lnTo>
                    <a:pt x="2018" y="909"/>
                  </a:lnTo>
                  <a:close/>
                  <a:moveTo>
                    <a:pt x="2140" y="393"/>
                  </a:moveTo>
                  <a:lnTo>
                    <a:pt x="2136" y="395"/>
                  </a:lnTo>
                  <a:lnTo>
                    <a:pt x="2136" y="393"/>
                  </a:lnTo>
                  <a:lnTo>
                    <a:pt x="2140" y="393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8"/>
            <p:cNvSpPr>
              <a:spLocks/>
            </p:cNvSpPr>
            <p:nvPr/>
          </p:nvSpPr>
          <p:spPr bwMode="auto">
            <a:xfrm>
              <a:off x="4010" y="215"/>
              <a:ext cx="20" cy="64"/>
            </a:xfrm>
            <a:custGeom>
              <a:avLst/>
              <a:gdLst>
                <a:gd name="T0" fmla="*/ 60 w 60"/>
                <a:gd name="T1" fmla="*/ 84 h 129"/>
                <a:gd name="T2" fmla="*/ 46 w 60"/>
                <a:gd name="T3" fmla="*/ 126 h 129"/>
                <a:gd name="T4" fmla="*/ 43 w 60"/>
                <a:gd name="T5" fmla="*/ 129 h 129"/>
                <a:gd name="T6" fmla="*/ 0 w 60"/>
                <a:gd name="T7" fmla="*/ 74 h 129"/>
                <a:gd name="T8" fmla="*/ 0 w 60"/>
                <a:gd name="T9" fmla="*/ 29 h 129"/>
                <a:gd name="T10" fmla="*/ 29 w 60"/>
                <a:gd name="T11" fmla="*/ 0 h 129"/>
                <a:gd name="T12" fmla="*/ 29 w 60"/>
                <a:gd name="T13" fmla="*/ 34 h 129"/>
                <a:gd name="T14" fmla="*/ 60 w 60"/>
                <a:gd name="T15" fmla="*/ 84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129"/>
                <a:gd name="T26" fmla="*/ 60 w 60"/>
                <a:gd name="T27" fmla="*/ 129 h 1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129">
                  <a:moveTo>
                    <a:pt x="60" y="84"/>
                  </a:moveTo>
                  <a:lnTo>
                    <a:pt x="46" y="126"/>
                  </a:lnTo>
                  <a:lnTo>
                    <a:pt x="43" y="129"/>
                  </a:lnTo>
                  <a:lnTo>
                    <a:pt x="0" y="74"/>
                  </a:lnTo>
                  <a:lnTo>
                    <a:pt x="0" y="29"/>
                  </a:lnTo>
                  <a:lnTo>
                    <a:pt x="29" y="0"/>
                  </a:lnTo>
                  <a:lnTo>
                    <a:pt x="29" y="34"/>
                  </a:lnTo>
                  <a:lnTo>
                    <a:pt x="60" y="84"/>
                  </a:lnTo>
                  <a:close/>
                </a:path>
              </a:pathLst>
            </a:custGeom>
            <a:solidFill>
              <a:srgbClr val="FFC9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9"/>
            <p:cNvSpPr>
              <a:spLocks/>
            </p:cNvSpPr>
            <p:nvPr/>
          </p:nvSpPr>
          <p:spPr bwMode="auto">
            <a:xfrm>
              <a:off x="3705" y="266"/>
              <a:ext cx="37" cy="138"/>
            </a:xfrm>
            <a:custGeom>
              <a:avLst/>
              <a:gdLst>
                <a:gd name="T0" fmla="*/ 111 w 111"/>
                <a:gd name="T1" fmla="*/ 3 h 277"/>
                <a:gd name="T2" fmla="*/ 89 w 111"/>
                <a:gd name="T3" fmla="*/ 21 h 277"/>
                <a:gd name="T4" fmla="*/ 65 w 111"/>
                <a:gd name="T5" fmla="*/ 75 h 277"/>
                <a:gd name="T6" fmla="*/ 65 w 111"/>
                <a:gd name="T7" fmla="*/ 97 h 277"/>
                <a:gd name="T8" fmla="*/ 82 w 111"/>
                <a:gd name="T9" fmla="*/ 145 h 277"/>
                <a:gd name="T10" fmla="*/ 103 w 111"/>
                <a:gd name="T11" fmla="*/ 174 h 277"/>
                <a:gd name="T12" fmla="*/ 99 w 111"/>
                <a:gd name="T13" fmla="*/ 214 h 277"/>
                <a:gd name="T14" fmla="*/ 82 w 111"/>
                <a:gd name="T15" fmla="*/ 244 h 277"/>
                <a:gd name="T16" fmla="*/ 48 w 111"/>
                <a:gd name="T17" fmla="*/ 273 h 277"/>
                <a:gd name="T18" fmla="*/ 48 w 111"/>
                <a:gd name="T19" fmla="*/ 277 h 277"/>
                <a:gd name="T20" fmla="*/ 44 w 111"/>
                <a:gd name="T21" fmla="*/ 271 h 277"/>
                <a:gd name="T22" fmla="*/ 55 w 111"/>
                <a:gd name="T23" fmla="*/ 241 h 277"/>
                <a:gd name="T24" fmla="*/ 51 w 111"/>
                <a:gd name="T25" fmla="*/ 234 h 277"/>
                <a:gd name="T26" fmla="*/ 44 w 111"/>
                <a:gd name="T27" fmla="*/ 222 h 277"/>
                <a:gd name="T28" fmla="*/ 13 w 111"/>
                <a:gd name="T29" fmla="*/ 191 h 277"/>
                <a:gd name="T30" fmla="*/ 0 w 111"/>
                <a:gd name="T31" fmla="*/ 156 h 277"/>
                <a:gd name="T32" fmla="*/ 13 w 111"/>
                <a:gd name="T33" fmla="*/ 107 h 277"/>
                <a:gd name="T34" fmla="*/ 51 w 111"/>
                <a:gd name="T35" fmla="*/ 42 h 277"/>
                <a:gd name="T36" fmla="*/ 96 w 111"/>
                <a:gd name="T37" fmla="*/ 0 h 277"/>
                <a:gd name="T38" fmla="*/ 106 w 111"/>
                <a:gd name="T39" fmla="*/ 0 h 277"/>
                <a:gd name="T40" fmla="*/ 111 w 111"/>
                <a:gd name="T41" fmla="*/ 3 h 2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1"/>
                <a:gd name="T64" fmla="*/ 0 h 277"/>
                <a:gd name="T65" fmla="*/ 111 w 111"/>
                <a:gd name="T66" fmla="*/ 277 h 2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1" h="277">
                  <a:moveTo>
                    <a:pt x="111" y="3"/>
                  </a:moveTo>
                  <a:lnTo>
                    <a:pt x="89" y="21"/>
                  </a:lnTo>
                  <a:lnTo>
                    <a:pt x="65" y="75"/>
                  </a:lnTo>
                  <a:lnTo>
                    <a:pt x="65" y="97"/>
                  </a:lnTo>
                  <a:lnTo>
                    <a:pt x="82" y="145"/>
                  </a:lnTo>
                  <a:lnTo>
                    <a:pt x="103" y="174"/>
                  </a:lnTo>
                  <a:lnTo>
                    <a:pt x="99" y="214"/>
                  </a:lnTo>
                  <a:lnTo>
                    <a:pt x="82" y="244"/>
                  </a:lnTo>
                  <a:lnTo>
                    <a:pt x="48" y="273"/>
                  </a:lnTo>
                  <a:lnTo>
                    <a:pt x="48" y="277"/>
                  </a:lnTo>
                  <a:lnTo>
                    <a:pt x="44" y="271"/>
                  </a:lnTo>
                  <a:lnTo>
                    <a:pt x="55" y="241"/>
                  </a:lnTo>
                  <a:lnTo>
                    <a:pt x="51" y="234"/>
                  </a:lnTo>
                  <a:lnTo>
                    <a:pt x="44" y="222"/>
                  </a:lnTo>
                  <a:lnTo>
                    <a:pt x="13" y="191"/>
                  </a:lnTo>
                  <a:lnTo>
                    <a:pt x="0" y="156"/>
                  </a:lnTo>
                  <a:lnTo>
                    <a:pt x="13" y="107"/>
                  </a:lnTo>
                  <a:lnTo>
                    <a:pt x="51" y="42"/>
                  </a:lnTo>
                  <a:lnTo>
                    <a:pt x="96" y="0"/>
                  </a:lnTo>
                  <a:lnTo>
                    <a:pt x="106" y="0"/>
                  </a:lnTo>
                  <a:lnTo>
                    <a:pt x="111" y="3"/>
                  </a:lnTo>
                  <a:close/>
                </a:path>
              </a:pathLst>
            </a:custGeom>
            <a:solidFill>
              <a:srgbClr val="FFE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60"/>
            <p:cNvSpPr>
              <a:spLocks/>
            </p:cNvSpPr>
            <p:nvPr/>
          </p:nvSpPr>
          <p:spPr bwMode="auto">
            <a:xfrm>
              <a:off x="3710" y="299"/>
              <a:ext cx="24" cy="85"/>
            </a:xfrm>
            <a:custGeom>
              <a:avLst/>
              <a:gdLst>
                <a:gd name="T0" fmla="*/ 52 w 73"/>
                <a:gd name="T1" fmla="*/ 77 h 169"/>
                <a:gd name="T2" fmla="*/ 73 w 73"/>
                <a:gd name="T3" fmla="*/ 102 h 169"/>
                <a:gd name="T4" fmla="*/ 73 w 73"/>
                <a:gd name="T5" fmla="*/ 140 h 169"/>
                <a:gd name="T6" fmla="*/ 59 w 73"/>
                <a:gd name="T7" fmla="*/ 169 h 169"/>
                <a:gd name="T8" fmla="*/ 42 w 73"/>
                <a:gd name="T9" fmla="*/ 143 h 169"/>
                <a:gd name="T10" fmla="*/ 14 w 73"/>
                <a:gd name="T11" fmla="*/ 121 h 169"/>
                <a:gd name="T12" fmla="*/ 0 w 73"/>
                <a:gd name="T13" fmla="*/ 88 h 169"/>
                <a:gd name="T14" fmla="*/ 18 w 73"/>
                <a:gd name="T15" fmla="*/ 31 h 169"/>
                <a:gd name="T16" fmla="*/ 38 w 73"/>
                <a:gd name="T17" fmla="*/ 0 h 169"/>
                <a:gd name="T18" fmla="*/ 38 w 73"/>
                <a:gd name="T19" fmla="*/ 34 h 169"/>
                <a:gd name="T20" fmla="*/ 52 w 73"/>
                <a:gd name="T21" fmla="*/ 77 h 1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3"/>
                <a:gd name="T34" fmla="*/ 0 h 169"/>
                <a:gd name="T35" fmla="*/ 73 w 73"/>
                <a:gd name="T36" fmla="*/ 169 h 16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3" h="169">
                  <a:moveTo>
                    <a:pt x="52" y="77"/>
                  </a:moveTo>
                  <a:lnTo>
                    <a:pt x="73" y="102"/>
                  </a:lnTo>
                  <a:lnTo>
                    <a:pt x="73" y="140"/>
                  </a:lnTo>
                  <a:lnTo>
                    <a:pt x="59" y="169"/>
                  </a:lnTo>
                  <a:lnTo>
                    <a:pt x="42" y="143"/>
                  </a:lnTo>
                  <a:lnTo>
                    <a:pt x="14" y="121"/>
                  </a:lnTo>
                  <a:lnTo>
                    <a:pt x="0" y="88"/>
                  </a:lnTo>
                  <a:lnTo>
                    <a:pt x="18" y="31"/>
                  </a:lnTo>
                  <a:lnTo>
                    <a:pt x="38" y="0"/>
                  </a:lnTo>
                  <a:lnTo>
                    <a:pt x="38" y="34"/>
                  </a:lnTo>
                  <a:lnTo>
                    <a:pt x="52" y="77"/>
                  </a:lnTo>
                  <a:close/>
                </a:path>
              </a:pathLst>
            </a:custGeom>
            <a:solidFill>
              <a:srgbClr val="FFC9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51"/>
          <p:cNvGrpSpPr>
            <a:grpSpLocks/>
          </p:cNvGrpSpPr>
          <p:nvPr/>
        </p:nvGrpSpPr>
        <p:grpSpPr bwMode="auto">
          <a:xfrm>
            <a:off x="5562600" y="1905000"/>
            <a:ext cx="1600200" cy="2286000"/>
            <a:chOff x="3552" y="2352"/>
            <a:chExt cx="1008" cy="1440"/>
          </a:xfrm>
        </p:grpSpPr>
        <p:pic>
          <p:nvPicPr>
            <p:cNvPr id="19" name="Picture 139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52" y="2832"/>
              <a:ext cx="336" cy="4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20" name="Picture 14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2832"/>
              <a:ext cx="336" cy="480"/>
            </a:xfrm>
            <a:prstGeom prst="rect">
              <a:avLst/>
            </a:prstGeom>
            <a:noFill/>
            <a:ln w="19050">
              <a:solidFill>
                <a:srgbClr val="140004"/>
              </a:solidFill>
              <a:miter lim="800000"/>
              <a:headEnd/>
              <a:tailEnd/>
            </a:ln>
          </p:spPr>
        </p:pic>
        <p:pic>
          <p:nvPicPr>
            <p:cNvPr id="21" name="Picture 148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24" y="2832"/>
              <a:ext cx="336" cy="4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22" name="Picture 149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8" y="3312"/>
              <a:ext cx="336" cy="4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23" name="Picture 150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8" y="2352"/>
              <a:ext cx="336" cy="4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</p:pic>
      </p:grpSp>
      <p:grpSp>
        <p:nvGrpSpPr>
          <p:cNvPr id="24" name="Group 127"/>
          <p:cNvGrpSpPr>
            <a:grpSpLocks/>
          </p:cNvGrpSpPr>
          <p:nvPr/>
        </p:nvGrpSpPr>
        <p:grpSpPr bwMode="auto">
          <a:xfrm>
            <a:off x="7391400" y="1981200"/>
            <a:ext cx="1600200" cy="762000"/>
            <a:chOff x="4656" y="1152"/>
            <a:chExt cx="1008" cy="480"/>
          </a:xfrm>
        </p:grpSpPr>
        <p:pic>
          <p:nvPicPr>
            <p:cNvPr id="25" name="Picture 12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56" y="1152"/>
              <a:ext cx="336" cy="48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26" name="Picture 122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2" y="1152"/>
              <a:ext cx="336" cy="48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27" name="Picture 12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28" y="1152"/>
              <a:ext cx="336" cy="48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</p:grpSp>
      <p:grpSp>
        <p:nvGrpSpPr>
          <p:cNvPr id="28" name="Group 137"/>
          <p:cNvGrpSpPr>
            <a:grpSpLocks/>
          </p:cNvGrpSpPr>
          <p:nvPr/>
        </p:nvGrpSpPr>
        <p:grpSpPr bwMode="auto">
          <a:xfrm>
            <a:off x="7696200" y="3352800"/>
            <a:ext cx="914400" cy="609600"/>
            <a:chOff x="3504" y="1248"/>
            <a:chExt cx="576" cy="384"/>
          </a:xfrm>
        </p:grpSpPr>
        <p:pic>
          <p:nvPicPr>
            <p:cNvPr id="29" name="Picture 129"/>
            <p:cNvPicPr>
              <a:picLocks noChangeArrowheads="1"/>
            </p:cNvPicPr>
            <p:nvPr/>
          </p:nvPicPr>
          <p:blipFill>
            <a:blip r:embed="rId5" cstate="print"/>
            <a:srcRect l="35001" r="39999"/>
            <a:stretch>
              <a:fillRect/>
            </a:stretch>
          </p:blipFill>
          <p:spPr bwMode="auto">
            <a:xfrm>
              <a:off x="3504" y="1248"/>
              <a:ext cx="288" cy="384"/>
            </a:xfrm>
            <a:prstGeom prst="rect">
              <a:avLst/>
            </a:prstGeom>
            <a:noFill/>
            <a:ln w="28575">
              <a:solidFill>
                <a:srgbClr val="140004"/>
              </a:solidFill>
              <a:miter lim="800000"/>
              <a:headEnd/>
              <a:tailEnd/>
            </a:ln>
          </p:spPr>
        </p:pic>
        <p:pic>
          <p:nvPicPr>
            <p:cNvPr id="30" name="Picture 13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1248"/>
              <a:ext cx="288" cy="384"/>
            </a:xfrm>
            <a:prstGeom prst="rect">
              <a:avLst/>
            </a:prstGeom>
            <a:noFill/>
            <a:ln w="28575">
              <a:solidFill>
                <a:srgbClr val="140004"/>
              </a:solidFill>
              <a:miter lim="800000"/>
              <a:headEnd/>
              <a:tailEnd/>
            </a:ln>
          </p:spPr>
        </p:pic>
      </p:grpSp>
      <p:grpSp>
        <p:nvGrpSpPr>
          <p:cNvPr id="31" name="Group 174"/>
          <p:cNvGrpSpPr>
            <a:grpSpLocks/>
          </p:cNvGrpSpPr>
          <p:nvPr/>
        </p:nvGrpSpPr>
        <p:grpSpPr bwMode="auto">
          <a:xfrm>
            <a:off x="5562600" y="4572000"/>
            <a:ext cx="914400" cy="609600"/>
            <a:chOff x="3792" y="2832"/>
            <a:chExt cx="576" cy="384"/>
          </a:xfrm>
        </p:grpSpPr>
        <p:pic>
          <p:nvPicPr>
            <p:cNvPr id="32" name="Picture 16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2832"/>
              <a:ext cx="288" cy="384"/>
            </a:xfrm>
            <a:prstGeom prst="rect">
              <a:avLst/>
            </a:prstGeom>
            <a:noFill/>
            <a:ln w="28575">
              <a:solidFill>
                <a:srgbClr val="140004"/>
              </a:solidFill>
              <a:miter lim="800000"/>
              <a:headEnd/>
              <a:tailEnd/>
            </a:ln>
          </p:spPr>
        </p:pic>
        <p:pic>
          <p:nvPicPr>
            <p:cNvPr id="33" name="Picture 17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2832"/>
              <a:ext cx="288" cy="384"/>
            </a:xfrm>
            <a:prstGeom prst="rect">
              <a:avLst/>
            </a:prstGeom>
            <a:noFill/>
            <a:ln w="28575">
              <a:solidFill>
                <a:srgbClr val="140004"/>
              </a:solidFill>
              <a:miter lim="800000"/>
              <a:headEnd/>
              <a:tailEnd/>
            </a:ln>
          </p:spPr>
        </p:pic>
      </p:grpSp>
      <p:grpSp>
        <p:nvGrpSpPr>
          <p:cNvPr id="34" name="Group 176"/>
          <p:cNvGrpSpPr>
            <a:grpSpLocks/>
          </p:cNvGrpSpPr>
          <p:nvPr/>
        </p:nvGrpSpPr>
        <p:grpSpPr bwMode="auto">
          <a:xfrm>
            <a:off x="5562600" y="6019800"/>
            <a:ext cx="914400" cy="685800"/>
            <a:chOff x="3648" y="3456"/>
            <a:chExt cx="576" cy="432"/>
          </a:xfrm>
        </p:grpSpPr>
        <p:pic>
          <p:nvPicPr>
            <p:cNvPr id="35" name="Picture 16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48" y="3456"/>
              <a:ext cx="28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36" name="Picture 17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6" y="3456"/>
              <a:ext cx="28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</p:grpSp>
      <p:grpSp>
        <p:nvGrpSpPr>
          <p:cNvPr id="37" name="Group 186"/>
          <p:cNvGrpSpPr>
            <a:grpSpLocks/>
          </p:cNvGrpSpPr>
          <p:nvPr/>
        </p:nvGrpSpPr>
        <p:grpSpPr bwMode="auto">
          <a:xfrm>
            <a:off x="7848600" y="4572000"/>
            <a:ext cx="990600" cy="685800"/>
            <a:chOff x="4944" y="2880"/>
            <a:chExt cx="624" cy="432"/>
          </a:xfrm>
        </p:grpSpPr>
        <p:pic>
          <p:nvPicPr>
            <p:cNvPr id="38" name="Picture 180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2880"/>
              <a:ext cx="288" cy="432"/>
            </a:xfrm>
            <a:prstGeom prst="rect">
              <a:avLst/>
            </a:prstGeom>
            <a:noFill/>
            <a:ln w="28575">
              <a:solidFill>
                <a:srgbClr val="140004"/>
              </a:solidFill>
              <a:miter lim="800000"/>
              <a:headEnd/>
              <a:tailEnd/>
            </a:ln>
          </p:spPr>
        </p:pic>
        <p:pic>
          <p:nvPicPr>
            <p:cNvPr id="39" name="Picture 18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0" y="2880"/>
              <a:ext cx="28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</p:grpSp>
      <p:grpSp>
        <p:nvGrpSpPr>
          <p:cNvPr id="40" name="Group 187"/>
          <p:cNvGrpSpPr>
            <a:grpSpLocks/>
          </p:cNvGrpSpPr>
          <p:nvPr/>
        </p:nvGrpSpPr>
        <p:grpSpPr bwMode="auto">
          <a:xfrm>
            <a:off x="7848600" y="5943600"/>
            <a:ext cx="990600" cy="685800"/>
            <a:chOff x="4944" y="3792"/>
            <a:chExt cx="624" cy="432"/>
          </a:xfrm>
        </p:grpSpPr>
        <p:pic>
          <p:nvPicPr>
            <p:cNvPr id="41" name="Picture 181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0" y="3792"/>
              <a:ext cx="288" cy="432"/>
            </a:xfrm>
            <a:prstGeom prst="rect">
              <a:avLst/>
            </a:prstGeom>
            <a:noFill/>
            <a:ln w="28575">
              <a:solidFill>
                <a:srgbClr val="140004"/>
              </a:solidFill>
              <a:miter lim="800000"/>
              <a:headEnd/>
              <a:tailEnd/>
            </a:ln>
          </p:spPr>
        </p:pic>
        <p:pic>
          <p:nvPicPr>
            <p:cNvPr id="42" name="Picture 18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4" y="3792"/>
              <a:ext cx="28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</p:grpSp>
      <p:sp>
        <p:nvSpPr>
          <p:cNvPr id="43" name="Line 178"/>
          <p:cNvSpPr>
            <a:spLocks noChangeShapeType="1"/>
          </p:cNvSpPr>
          <p:nvPr/>
        </p:nvSpPr>
        <p:spPr bwMode="auto">
          <a:xfrm>
            <a:off x="6629400" y="5562600"/>
            <a:ext cx="9906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triangl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Rectangle 177"/>
          <p:cNvSpPr>
            <a:spLocks noChangeArrowheads="1"/>
          </p:cNvSpPr>
          <p:nvPr/>
        </p:nvSpPr>
        <p:spPr bwMode="auto">
          <a:xfrm>
            <a:off x="5715000" y="5257800"/>
            <a:ext cx="52770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Rockwell" pitchFamily="18" charset="0"/>
              </a:rPr>
              <a:t>+</a:t>
            </a:r>
          </a:p>
        </p:txBody>
      </p:sp>
      <p:sp>
        <p:nvSpPr>
          <p:cNvPr id="45" name="Rectangle 177"/>
          <p:cNvSpPr>
            <a:spLocks noChangeArrowheads="1"/>
          </p:cNvSpPr>
          <p:nvPr/>
        </p:nvSpPr>
        <p:spPr bwMode="auto">
          <a:xfrm>
            <a:off x="8077200" y="5257800"/>
            <a:ext cx="42545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Rockwell" pitchFamily="18" charset="0"/>
              </a:rPr>
              <a:t>+</a:t>
            </a:r>
          </a:p>
        </p:txBody>
      </p:sp>
      <p:grpSp>
        <p:nvGrpSpPr>
          <p:cNvPr id="46" name="Group 47"/>
          <p:cNvGrpSpPr>
            <a:grpSpLocks/>
          </p:cNvGrpSpPr>
          <p:nvPr/>
        </p:nvGrpSpPr>
        <p:grpSpPr bwMode="auto">
          <a:xfrm>
            <a:off x="6553200" y="762000"/>
            <a:ext cx="1524000" cy="152400"/>
            <a:chOff x="1584" y="3312"/>
            <a:chExt cx="2206" cy="192"/>
          </a:xfrm>
        </p:grpSpPr>
        <p:sp>
          <p:nvSpPr>
            <p:cNvPr id="47" name="Line 48"/>
            <p:cNvSpPr>
              <a:spLocks noChangeShapeType="1"/>
            </p:cNvSpPr>
            <p:nvPr/>
          </p:nvSpPr>
          <p:spPr bwMode="auto">
            <a:xfrm flipH="1">
              <a:off x="1584" y="3312"/>
              <a:ext cx="2158" cy="192"/>
            </a:xfrm>
            <a:prstGeom prst="line">
              <a:avLst/>
            </a:prstGeom>
            <a:noFill/>
            <a:ln w="1016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 flipH="1">
              <a:off x="1632" y="3312"/>
              <a:ext cx="2158" cy="192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9" name="Picture 48" descr="165877-29144-marvin-the-martian_lar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72400" y="228600"/>
            <a:ext cx="1371600" cy="1303020"/>
          </a:xfrm>
          <a:prstGeom prst="rect">
            <a:avLst/>
          </a:prstGeom>
        </p:spPr>
      </p:pic>
      <p:pic>
        <p:nvPicPr>
          <p:cNvPr id="50" name="Picture 4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5867400" y="457200"/>
            <a:ext cx="6858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Static Electricity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388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1750’s Ben Franklin studied charges.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Two types: Positive and Negative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85800" y="54102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2"/>
              </a:rPr>
              <a:t>Static Electricity Commercial</a:t>
            </a:r>
            <a:endParaRPr lang="en-US" sz="2400" dirty="0"/>
          </a:p>
        </p:txBody>
      </p:sp>
      <p:pic>
        <p:nvPicPr>
          <p:cNvPr id="5" name="Picture 4" descr="static-electric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25869" y="0"/>
            <a:ext cx="3018131" cy="2743200"/>
          </a:xfrm>
          <a:prstGeom prst="rect">
            <a:avLst/>
          </a:prstGeom>
        </p:spPr>
      </p:pic>
      <p:pic>
        <p:nvPicPr>
          <p:cNvPr id="6" name="Picture 5" descr="static-electricity-ha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3208210"/>
            <a:ext cx="3733800" cy="3649790"/>
          </a:xfrm>
          <a:prstGeom prst="rect">
            <a:avLst/>
          </a:prstGeom>
        </p:spPr>
      </p:pic>
      <p:pic>
        <p:nvPicPr>
          <p:cNvPr id="61444" name="Picture 4" descr="C:\Documents and Settings\stc\Local Settings\Temporary Internet Files\Content.IE5\IWRV3TKR\MM900336852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6286500"/>
            <a:ext cx="4762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51"/>
          <p:cNvSpPr txBox="1">
            <a:spLocks noChangeArrowheads="1"/>
          </p:cNvSpPr>
          <p:nvPr/>
        </p:nvSpPr>
        <p:spPr>
          <a:xfrm>
            <a:off x="0" y="228600"/>
            <a:ext cx="8991600" cy="6096000"/>
          </a:xfrm>
          <a:prstGeom prst="rect">
            <a:avLst/>
          </a:prstGeom>
          <a:effectLst>
            <a:outerShdw dist="35921" dir="2700000" algn="ctr" rotWithShape="0">
              <a:srgbClr val="140004"/>
            </a:outerShdw>
          </a:effectLst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FIRST DISCOVERY OF A SUBATOMIC PARTICLE RESULTED FROM THE INVESTIGATIONS INTO THE RELATIONSHIP BETWEEN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ELECTRICITY AND MATTER.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LATE 1800’S, MANY EXPERIMENTS WERE PERFORMED IN WHICH ELECTRIC CURRENT WAS PASSED THROUGH VARIOUS GASES AT LOW PRESSURE.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CARRIED OUT IN                                 TUBES CALLED                              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</a:rPr>
              <a:t>CATHODE-RAY TUBES</a:t>
            </a:r>
          </a:p>
        </p:txBody>
      </p:sp>
      <p:pic>
        <p:nvPicPr>
          <p:cNvPr id="4" name="Picture 3" descr="cathtu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538602"/>
            <a:ext cx="3505200" cy="2319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09600"/>
            <a:ext cx="807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0" y="762000"/>
            <a:ext cx="8991600" cy="6096000"/>
          </a:xfrm>
          <a:prstGeom prst="rect">
            <a:avLst/>
          </a:prstGeom>
          <a:effectLst>
            <a:outerShdw dist="35921" dir="2700000" algn="ctr" rotWithShape="0">
              <a:srgbClr val="140004"/>
            </a:outerShdw>
          </a:effectLst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INVESTIGATORS NOTICED THAT WHEN CURRENT WAS PASSED THROUGH A CATHODE RAY TUBE, THE SURFACE OF THE TUBE DIRECTLY OPPOSITE THE CATHODE GLOWED.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Cath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429000"/>
            <a:ext cx="4165600" cy="3124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46482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hlinkClick r:id="rId3"/>
              </a:rPr>
              <a:t>Cathode Ray Video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utoUpdateAnimBg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261_slide">
  <a:themeElements>
    <a:clrScheme name="Office Theme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ind_2261_slide</Template>
  <TotalTime>86</TotalTime>
  <Words>317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ind_2261_slide</vt:lpstr>
      <vt:lpstr>1_Default Design</vt:lpstr>
      <vt:lpstr>Atomic Structure</vt:lpstr>
      <vt:lpstr>What is an Atom?</vt:lpstr>
      <vt:lpstr>Early models of the atom:</vt:lpstr>
      <vt:lpstr>John Dalton - 1803</vt:lpstr>
      <vt:lpstr>Slide 5</vt:lpstr>
      <vt:lpstr>Slide 6</vt:lpstr>
      <vt:lpstr>Static Electricity</vt:lpstr>
      <vt:lpstr>Slide 8</vt:lpstr>
      <vt:lpstr>Slide 9</vt:lpstr>
      <vt:lpstr>J.J. Thomson 1856-1940</vt:lpstr>
      <vt:lpstr>J.J. Thomson</vt:lpstr>
      <vt:lpstr>Ernest Rutherford - 1909</vt:lpstr>
      <vt:lpstr>Ernest Rutherford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Randy</dc:creator>
  <cp:lastModifiedBy>Randy</cp:lastModifiedBy>
  <cp:revision>19</cp:revision>
  <dcterms:created xsi:type="dcterms:W3CDTF">2010-10-24T17:06:43Z</dcterms:created>
  <dcterms:modified xsi:type="dcterms:W3CDTF">2010-10-31T23:30:13Z</dcterms:modified>
</cp:coreProperties>
</file>