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tags/tag6.xml" ContentType="application/vnd.openxmlformats-officedocument.presentationml.tags+xml"/>
  <Override PartName="/ppt/tags/tag8.xml" ContentType="application/vnd.openxmlformats-officedocument.presentationml.tag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ags/tag4.xml" ContentType="application/vnd.openxmlformats-officedocument.presentationml.tags+xml"/>
  <Override PartName="/ppt/slideLayouts/slideLayout17.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ags/tag2.xml" ContentType="application/vnd.openxmlformats-officedocument.presentationml.tags+xml"/>
  <Default Extension="jpeg" ContentType="image/jpeg"/>
  <Override PartName="/ppt/tags/tag3.xml" ContentType="application/vnd.openxmlformats-officedocument.presentationml.tags+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ags/tag1.xml" ContentType="application/vnd.openxmlformats-officedocument.presentationml.tags+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tags/tag7.xml" ContentType="application/vnd.openxmlformats-officedocument.presentationml.tags+xml"/>
  <Default Extension="png" ContentType="image/png"/>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0" r:id="rId2"/>
  </p:sldMasterIdLst>
  <p:notesMasterIdLst>
    <p:notesMasterId r:id="rId14"/>
  </p:notesMasterIdLst>
  <p:sldIdLst>
    <p:sldId id="256" r:id="rId3"/>
    <p:sldId id="257" r:id="rId4"/>
    <p:sldId id="258" r:id="rId5"/>
    <p:sldId id="259" r:id="rId6"/>
    <p:sldId id="260" r:id="rId7"/>
    <p:sldId id="262" r:id="rId8"/>
    <p:sldId id="263" r:id="rId9"/>
    <p:sldId id="264" r:id="rId10"/>
    <p:sldId id="265" r:id="rId11"/>
    <p:sldId id="266" r:id="rId12"/>
    <p:sldId id="267" r:id="rId1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0"/>
    <p:restoredTop sz="94600"/>
  </p:normalViewPr>
  <p:slideViewPr>
    <p:cSldViewPr snapToGrid="0">
      <p:cViewPr varScale="1">
        <p:scale>
          <a:sx n="65" d="100"/>
          <a:sy n="65" d="100"/>
        </p:scale>
        <p:origin x="-114" y="-28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30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30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30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3DAA93E8-D881-4911-9B8C-A2AEEA087408}"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Arial" charset="0"/>
      </a:defRPr>
    </a:lvl1pPr>
    <a:lvl2pPr marL="457200" algn="l" rtl="0" fontAlgn="base">
      <a:spcBef>
        <a:spcPct val="30000"/>
      </a:spcBef>
      <a:spcAft>
        <a:spcPct val="0"/>
      </a:spcAft>
      <a:defRPr sz="1200" kern="1200">
        <a:solidFill>
          <a:schemeClr val="tx1"/>
        </a:solidFill>
        <a:latin typeface="Arial" charset="0"/>
        <a:ea typeface="+mn-ea"/>
        <a:cs typeface="Arial" charset="0"/>
      </a:defRPr>
    </a:lvl2pPr>
    <a:lvl3pPr marL="914400" algn="l" rtl="0" fontAlgn="base">
      <a:spcBef>
        <a:spcPct val="30000"/>
      </a:spcBef>
      <a:spcAft>
        <a:spcPct val="0"/>
      </a:spcAft>
      <a:defRPr sz="1200" kern="1200">
        <a:solidFill>
          <a:schemeClr val="tx1"/>
        </a:solidFill>
        <a:latin typeface="Arial" charset="0"/>
        <a:ea typeface="+mn-ea"/>
        <a:cs typeface="Arial" charset="0"/>
      </a:defRPr>
    </a:lvl3pPr>
    <a:lvl4pPr marL="1371600" algn="l" rtl="0" fontAlgn="base">
      <a:spcBef>
        <a:spcPct val="30000"/>
      </a:spcBef>
      <a:spcAft>
        <a:spcPct val="0"/>
      </a:spcAft>
      <a:defRPr sz="1200" kern="1200">
        <a:solidFill>
          <a:schemeClr val="tx1"/>
        </a:solidFill>
        <a:latin typeface="Arial" charset="0"/>
        <a:ea typeface="+mn-ea"/>
        <a:cs typeface="Arial" charset="0"/>
      </a:defRPr>
    </a:lvl4pPr>
    <a:lvl5pPr marL="1828800" algn="l" rtl="0" fontAlgn="base">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xml"/><Relationship Id="rId1" Type="http://schemas.openxmlformats.org/officeDocument/2006/relationships/tags" Target="../tags/tag3.xml"/><Relationship Id="rId4" Type="http://schemas.openxmlformats.org/officeDocument/2006/relationships/image" Target="../media/image2.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8.xml"/><Relationship Id="rId1" Type="http://schemas.openxmlformats.org/officeDocument/2006/relationships/tags" Target="../tags/tag7.xml"/><Relationship Id="rId4" Type="http://schemas.openxmlformats.org/officeDocument/2006/relationships/image" Target="../media/image2.jpe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4" cstate="print"/>
          <a:srcRect/>
          <a:stretch>
            <a:fillRect/>
          </a:stretch>
        </a:blipFill>
        <a:effectLst/>
      </p:bgPr>
    </p:bg>
    <p:spTree>
      <p:nvGrpSpPr>
        <p:cNvPr id="1" name=""/>
        <p:cNvGrpSpPr/>
        <p:nvPr/>
      </p:nvGrpSpPr>
      <p:grpSpPr>
        <a:xfrm>
          <a:off x="0" y="0"/>
          <a:ext cx="0" cy="0"/>
          <a:chOff x="0" y="0"/>
          <a:chExt cx="0" cy="0"/>
        </a:xfrm>
      </p:grpSpPr>
      <p:sp>
        <p:nvSpPr>
          <p:cNvPr id="59394" name="Rectangle 2"/>
          <p:cNvSpPr>
            <a:spLocks noGrp="1" noChangeArrowheads="1"/>
          </p:cNvSpPr>
          <p:nvPr>
            <p:ph type="ctrTitle"/>
            <p:custDataLst>
              <p:tags r:id="rId1"/>
            </p:custDataLst>
          </p:nvPr>
        </p:nvSpPr>
        <p:spPr>
          <a:xfrm>
            <a:off x="2701925" y="2130425"/>
            <a:ext cx="4800600" cy="1470025"/>
          </a:xfrm>
        </p:spPr>
        <p:txBody>
          <a:bodyPr/>
          <a:lstStyle>
            <a:lvl1pPr>
              <a:buClr>
                <a:srgbClr val="FFFFFF"/>
              </a:buClr>
              <a:defRPr/>
            </a:lvl1pPr>
          </a:lstStyle>
          <a:p>
            <a:r>
              <a:rPr lang="en-US" smtClean="0"/>
              <a:t>Click to edit Master title style</a:t>
            </a:r>
            <a:endParaRPr lang="en-US"/>
          </a:p>
        </p:txBody>
      </p:sp>
      <p:sp>
        <p:nvSpPr>
          <p:cNvPr id="59395" name="Rectangle 3"/>
          <p:cNvSpPr>
            <a:spLocks noGrp="1" noChangeArrowheads="1"/>
          </p:cNvSpPr>
          <p:nvPr>
            <p:ph type="subTitle" idx="1"/>
            <p:custDataLst>
              <p:tags r:id="rId2"/>
            </p:custDataLst>
          </p:nvPr>
        </p:nvSpPr>
        <p:spPr>
          <a:xfrm>
            <a:off x="2701925" y="3886200"/>
            <a:ext cx="4114800" cy="1752600"/>
          </a:xfrm>
        </p:spPr>
        <p:txBody>
          <a:bodyPr/>
          <a:lstStyle>
            <a:lvl1pPr marL="0" indent="0">
              <a:buClr>
                <a:srgbClr val="FFFFFF"/>
              </a:buClr>
              <a:buFontTx/>
              <a:buNone/>
              <a:defRPr/>
            </a:lvl1pPr>
          </a:lstStyle>
          <a:p>
            <a:r>
              <a:rPr lang="en-US" smtClean="0"/>
              <a:t>Click to edit Master subtitle style</a:t>
            </a:r>
            <a:endParaRPr lang="en-US"/>
          </a:p>
        </p:txBody>
      </p:sp>
      <p:sp>
        <p:nvSpPr>
          <p:cNvPr id="59396" name="Rectangle 4"/>
          <p:cNvSpPr>
            <a:spLocks noGrp="1" noChangeArrowheads="1"/>
          </p:cNvSpPr>
          <p:nvPr>
            <p:ph type="dt" sz="half" idx="2"/>
          </p:nvPr>
        </p:nvSpPr>
        <p:spPr/>
        <p:txBody>
          <a:bodyPr/>
          <a:lstStyle>
            <a:lvl1pPr>
              <a:defRPr/>
            </a:lvl1pPr>
          </a:lstStyle>
          <a:p>
            <a:endParaRPr lang="en-US"/>
          </a:p>
        </p:txBody>
      </p:sp>
      <p:sp>
        <p:nvSpPr>
          <p:cNvPr id="59397" name="Rectangle 5"/>
          <p:cNvSpPr>
            <a:spLocks noGrp="1" noChangeArrowheads="1"/>
          </p:cNvSpPr>
          <p:nvPr>
            <p:ph type="ftr" sz="quarter" idx="3"/>
          </p:nvPr>
        </p:nvSpPr>
        <p:spPr/>
        <p:txBody>
          <a:bodyPr/>
          <a:lstStyle>
            <a:lvl1pPr>
              <a:defRPr/>
            </a:lvl1pPr>
          </a:lstStyle>
          <a:p>
            <a:endParaRPr lang="en-US"/>
          </a:p>
        </p:txBody>
      </p:sp>
      <p:sp>
        <p:nvSpPr>
          <p:cNvPr id="59398" name="Rectangle 6"/>
          <p:cNvSpPr>
            <a:spLocks noGrp="1" noChangeArrowheads="1"/>
          </p:cNvSpPr>
          <p:nvPr>
            <p:ph type="sldNum" sz="quarter" idx="4"/>
          </p:nvPr>
        </p:nvSpPr>
        <p:spPr/>
        <p:txBody>
          <a:bodyPr/>
          <a:lstStyle>
            <a:lvl1pPr>
              <a:defRPr/>
            </a:lvl1pPr>
          </a:lstStyle>
          <a:p>
            <a:fld id="{BD5F4E27-49A3-4B34-BF7A-2BD0715B2ED6}"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D95CDD8-EFB2-4991-9FD7-8200F571B84D}"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439025" y="274638"/>
            <a:ext cx="158115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693988" y="274638"/>
            <a:ext cx="4592637"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E5ECF0C-4768-48EB-8C9B-E1DB46F9ECE6}"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4" cstate="print"/>
          <a:srcRect/>
          <a:stretch>
            <a:fillRect/>
          </a:stretch>
        </a:blipFill>
        <a:effectLst/>
      </p:bgPr>
    </p:bg>
    <p:spTree>
      <p:nvGrpSpPr>
        <p:cNvPr id="1" name=""/>
        <p:cNvGrpSpPr/>
        <p:nvPr/>
      </p:nvGrpSpPr>
      <p:grpSpPr>
        <a:xfrm>
          <a:off x="0" y="0"/>
          <a:ext cx="0" cy="0"/>
          <a:chOff x="0" y="0"/>
          <a:chExt cx="0" cy="0"/>
        </a:xfrm>
      </p:grpSpPr>
      <p:sp>
        <p:nvSpPr>
          <p:cNvPr id="66562" name="Rectangle 2"/>
          <p:cNvSpPr>
            <a:spLocks noChangeArrowheads="1"/>
          </p:cNvSpPr>
          <p:nvPr/>
        </p:nvSpPr>
        <p:spPr bwMode="auto">
          <a:xfrm>
            <a:off x="136525" y="136525"/>
            <a:ext cx="8866188" cy="6581775"/>
          </a:xfrm>
          <a:prstGeom prst="rect">
            <a:avLst/>
          </a:prstGeom>
          <a:solidFill>
            <a:schemeClr val="bg1">
              <a:alpha val="50000"/>
            </a:schemeClr>
          </a:solidFill>
          <a:ln w="9525">
            <a:noFill/>
            <a:miter lim="800000"/>
            <a:headEnd/>
            <a:tailEnd/>
          </a:ln>
          <a:effectLst/>
        </p:spPr>
        <p:txBody>
          <a:bodyPr wrap="none" anchor="ctr"/>
          <a:lstStyle/>
          <a:p>
            <a:endParaRPr lang="en-US"/>
          </a:p>
        </p:txBody>
      </p:sp>
      <p:sp>
        <p:nvSpPr>
          <p:cNvPr id="66563" name="Rectangle 3"/>
          <p:cNvSpPr>
            <a:spLocks noGrp="1" noChangeArrowheads="1"/>
          </p:cNvSpPr>
          <p:nvPr>
            <p:ph type="ctrTitle"/>
            <p:custDataLst>
              <p:tags r:id="rId1"/>
            </p:custDataLst>
          </p:nvPr>
        </p:nvSpPr>
        <p:spPr>
          <a:xfrm>
            <a:off x="455613" y="2130425"/>
            <a:ext cx="7313612" cy="1470025"/>
          </a:xfrm>
        </p:spPr>
        <p:txBody>
          <a:bodyPr/>
          <a:lstStyle>
            <a:lvl1pPr>
              <a:defRPr/>
            </a:lvl1pPr>
          </a:lstStyle>
          <a:p>
            <a:r>
              <a:rPr lang="en-US"/>
              <a:t>Click to edit Master title style</a:t>
            </a:r>
          </a:p>
        </p:txBody>
      </p:sp>
      <p:sp>
        <p:nvSpPr>
          <p:cNvPr id="66564" name="Rectangle 4"/>
          <p:cNvSpPr>
            <a:spLocks noGrp="1" noChangeArrowheads="1"/>
          </p:cNvSpPr>
          <p:nvPr>
            <p:ph type="subTitle" idx="1"/>
            <p:custDataLst>
              <p:tags r:id="rId2"/>
            </p:custDataLst>
          </p:nvPr>
        </p:nvSpPr>
        <p:spPr>
          <a:xfrm>
            <a:off x="455613" y="3886200"/>
            <a:ext cx="7313612" cy="1752600"/>
          </a:xfrm>
        </p:spPr>
        <p:txBody>
          <a:bodyPr/>
          <a:lstStyle>
            <a:lvl1pPr marL="0" indent="0">
              <a:buClr>
                <a:srgbClr val="FFFFFF"/>
              </a:buClr>
              <a:buFontTx/>
              <a:buNone/>
              <a:defRPr/>
            </a:lvl1pPr>
          </a:lstStyle>
          <a:p>
            <a:r>
              <a:rPr lang="en-US"/>
              <a:t>Click to edit Master subtitle style</a:t>
            </a:r>
          </a:p>
        </p:txBody>
      </p:sp>
      <p:sp>
        <p:nvSpPr>
          <p:cNvPr id="66565" name="Rectangle 5"/>
          <p:cNvSpPr>
            <a:spLocks noGrp="1" noChangeArrowheads="1"/>
          </p:cNvSpPr>
          <p:nvPr>
            <p:ph type="dt" sz="half" idx="2"/>
          </p:nvPr>
        </p:nvSpPr>
        <p:spPr/>
        <p:txBody>
          <a:bodyPr/>
          <a:lstStyle>
            <a:lvl1pPr>
              <a:defRPr/>
            </a:lvl1pPr>
          </a:lstStyle>
          <a:p>
            <a:endParaRPr lang="en-US"/>
          </a:p>
        </p:txBody>
      </p:sp>
      <p:sp>
        <p:nvSpPr>
          <p:cNvPr id="66566" name="Rectangle 6"/>
          <p:cNvSpPr>
            <a:spLocks noGrp="1" noChangeArrowheads="1"/>
          </p:cNvSpPr>
          <p:nvPr>
            <p:ph type="ftr" sz="quarter" idx="3"/>
          </p:nvPr>
        </p:nvSpPr>
        <p:spPr/>
        <p:txBody>
          <a:bodyPr/>
          <a:lstStyle>
            <a:lvl1pPr>
              <a:defRPr/>
            </a:lvl1pPr>
          </a:lstStyle>
          <a:p>
            <a:endParaRPr lang="en-US"/>
          </a:p>
        </p:txBody>
      </p:sp>
      <p:sp>
        <p:nvSpPr>
          <p:cNvPr id="66567" name="Rectangle 7"/>
          <p:cNvSpPr>
            <a:spLocks noGrp="1" noChangeArrowheads="1"/>
          </p:cNvSpPr>
          <p:nvPr>
            <p:ph type="sldNum" sz="quarter" idx="4"/>
          </p:nvPr>
        </p:nvSpPr>
        <p:spPr/>
        <p:txBody>
          <a:bodyPr/>
          <a:lstStyle>
            <a:lvl1pPr>
              <a:defRPr/>
            </a:lvl1pPr>
          </a:lstStyle>
          <a:p>
            <a:fld id="{11680D1A-1CA8-4C0E-B588-DDD7FB4931F5}"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4697315-3DE8-431C-88D4-919737C2B7EE}" type="slidenum">
              <a:rPr lang="en-US"/>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298F0C0-181A-4311-A526-1AE5ABF90BB7}" type="slidenum">
              <a:rPr lang="en-US"/>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5613" y="1600200"/>
            <a:ext cx="4037012"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5025" y="1600200"/>
            <a:ext cx="4037013"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6B7B7DA-3852-4809-B8B2-4E85C1B64ED7}" type="slidenum">
              <a:rPr lang="en-US"/>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06E42312-238D-4BFE-AA2F-1B08C47D7926}" type="slidenum">
              <a:rPr lang="en-US"/>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14E6C852-3255-45BB-9EFF-469FB27D9E39}" type="slidenum">
              <a:rPr lang="en-US"/>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61ACC6B7-CADD-47ED-8663-D20894C1E7D9}" type="slidenum">
              <a:rPr lang="en-US"/>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5995317-B5B9-488E-8162-ECDDA5DA9886}"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D933110-F662-428C-B982-EC8A25678E0A}" type="slidenum">
              <a:rPr lang="en-US"/>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9D51402-9B88-4B00-9FA3-80BFCD532A2C}" type="slidenum">
              <a:rPr lang="en-US"/>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F7C8262-B938-41EB-88C6-18C6E352E06A}" type="slidenum">
              <a:rPr lang="en-US"/>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6225" y="274638"/>
            <a:ext cx="2055813"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5613" y="274638"/>
            <a:ext cx="6018212"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ABFEE05-56E2-45BD-A4B8-8F11EDEA6948}"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AC7E587-B8E8-4478-859F-C3E305C332FB}"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693988" y="1600200"/>
            <a:ext cx="30861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932488" y="1600200"/>
            <a:ext cx="3087687"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460AD29-721E-427E-B976-093B9E07EEDB}"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397F7FD2-2E93-4EC6-BC02-F54A1594BBCF}"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158FD84F-0301-4763-8B3A-BA17B5E43D9E}"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54FCEF2E-1CF8-4ABD-B74B-D2BCB45E030F}"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58672B39-C2D0-4B55-A9D5-1E800CAA2955}"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3D3C19E-BF66-4660-95EC-C21893957462}"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2.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ags" Target="../tags/tag5.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1.jpe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ags" Target="../tags/tag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5"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custDataLst>
              <p:tags r:id="rId13"/>
            </p:custDataLst>
          </p:nvPr>
        </p:nvSpPr>
        <p:spPr bwMode="auto">
          <a:xfrm>
            <a:off x="2703513" y="274638"/>
            <a:ext cx="6316662" cy="1143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custDataLst>
              <p:tags r:id="rId14"/>
            </p:custDataLst>
          </p:nvPr>
        </p:nvSpPr>
        <p:spPr bwMode="auto">
          <a:xfrm>
            <a:off x="2693988" y="1600200"/>
            <a:ext cx="6326187"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9F4C2C42-FF91-49B3-A8F8-B30DF3CC32D2}"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xStyles>
    <p:titleStyle>
      <a:lvl1pPr algn="l" rtl="0" eaLnBrk="1" fontAlgn="base" hangingPunct="1">
        <a:spcBef>
          <a:spcPct val="0"/>
        </a:spcBef>
        <a:spcAft>
          <a:spcPct val="0"/>
        </a:spcAft>
        <a:buClr>
          <a:schemeClr val="tx1"/>
        </a:buClr>
        <a:defRPr sz="3200">
          <a:solidFill>
            <a:schemeClr val="tx1"/>
          </a:solidFill>
          <a:latin typeface="+mj-lt"/>
          <a:ea typeface="+mj-ea"/>
          <a:cs typeface="+mj-cs"/>
        </a:defRPr>
      </a:lvl1pPr>
      <a:lvl2pPr algn="l" rtl="0" eaLnBrk="1" fontAlgn="base" hangingPunct="1">
        <a:spcBef>
          <a:spcPct val="0"/>
        </a:spcBef>
        <a:spcAft>
          <a:spcPct val="0"/>
        </a:spcAft>
        <a:buClr>
          <a:schemeClr val="tx1"/>
        </a:buClr>
        <a:defRPr sz="3200">
          <a:solidFill>
            <a:schemeClr val="tx1"/>
          </a:solidFill>
          <a:latin typeface="Arial" charset="0"/>
          <a:cs typeface="Arial" charset="0"/>
        </a:defRPr>
      </a:lvl2pPr>
      <a:lvl3pPr algn="l" rtl="0" eaLnBrk="1" fontAlgn="base" hangingPunct="1">
        <a:spcBef>
          <a:spcPct val="0"/>
        </a:spcBef>
        <a:spcAft>
          <a:spcPct val="0"/>
        </a:spcAft>
        <a:buClr>
          <a:schemeClr val="tx1"/>
        </a:buClr>
        <a:defRPr sz="3200">
          <a:solidFill>
            <a:schemeClr val="tx1"/>
          </a:solidFill>
          <a:latin typeface="Arial" charset="0"/>
          <a:cs typeface="Arial" charset="0"/>
        </a:defRPr>
      </a:lvl3pPr>
      <a:lvl4pPr algn="l" rtl="0" eaLnBrk="1" fontAlgn="base" hangingPunct="1">
        <a:spcBef>
          <a:spcPct val="0"/>
        </a:spcBef>
        <a:spcAft>
          <a:spcPct val="0"/>
        </a:spcAft>
        <a:buClr>
          <a:schemeClr val="tx1"/>
        </a:buClr>
        <a:defRPr sz="3200">
          <a:solidFill>
            <a:schemeClr val="tx1"/>
          </a:solidFill>
          <a:latin typeface="Arial" charset="0"/>
          <a:cs typeface="Arial" charset="0"/>
        </a:defRPr>
      </a:lvl4pPr>
      <a:lvl5pPr algn="l" rtl="0" eaLnBrk="1" fontAlgn="base" hangingPunct="1">
        <a:spcBef>
          <a:spcPct val="0"/>
        </a:spcBef>
        <a:spcAft>
          <a:spcPct val="0"/>
        </a:spcAft>
        <a:buClr>
          <a:schemeClr val="tx1"/>
        </a:buClr>
        <a:defRPr sz="3200">
          <a:solidFill>
            <a:schemeClr val="tx1"/>
          </a:solidFill>
          <a:latin typeface="Arial" charset="0"/>
          <a:cs typeface="Arial" charset="0"/>
        </a:defRPr>
      </a:lvl5pPr>
      <a:lvl6pPr marL="457200" algn="l" rtl="0" eaLnBrk="1" fontAlgn="base" hangingPunct="1">
        <a:spcBef>
          <a:spcPct val="0"/>
        </a:spcBef>
        <a:spcAft>
          <a:spcPct val="0"/>
        </a:spcAft>
        <a:buClr>
          <a:schemeClr val="tx1"/>
        </a:buClr>
        <a:defRPr sz="3200">
          <a:solidFill>
            <a:schemeClr val="tx1"/>
          </a:solidFill>
          <a:latin typeface="Arial" charset="0"/>
          <a:cs typeface="Arial" charset="0"/>
        </a:defRPr>
      </a:lvl6pPr>
      <a:lvl7pPr marL="914400" algn="l" rtl="0" eaLnBrk="1" fontAlgn="base" hangingPunct="1">
        <a:spcBef>
          <a:spcPct val="0"/>
        </a:spcBef>
        <a:spcAft>
          <a:spcPct val="0"/>
        </a:spcAft>
        <a:buClr>
          <a:schemeClr val="tx1"/>
        </a:buClr>
        <a:defRPr sz="3200">
          <a:solidFill>
            <a:schemeClr val="tx1"/>
          </a:solidFill>
          <a:latin typeface="Arial" charset="0"/>
          <a:cs typeface="Arial" charset="0"/>
        </a:defRPr>
      </a:lvl7pPr>
      <a:lvl8pPr marL="1371600" algn="l" rtl="0" eaLnBrk="1" fontAlgn="base" hangingPunct="1">
        <a:spcBef>
          <a:spcPct val="0"/>
        </a:spcBef>
        <a:spcAft>
          <a:spcPct val="0"/>
        </a:spcAft>
        <a:buClr>
          <a:schemeClr val="tx1"/>
        </a:buClr>
        <a:defRPr sz="3200">
          <a:solidFill>
            <a:schemeClr val="tx1"/>
          </a:solidFill>
          <a:latin typeface="Arial" charset="0"/>
          <a:cs typeface="Arial" charset="0"/>
        </a:defRPr>
      </a:lvl8pPr>
      <a:lvl9pPr marL="1828800" algn="l" rtl="0" eaLnBrk="1" fontAlgn="base" hangingPunct="1">
        <a:spcBef>
          <a:spcPct val="0"/>
        </a:spcBef>
        <a:spcAft>
          <a:spcPct val="0"/>
        </a:spcAft>
        <a:buClr>
          <a:schemeClr val="tx1"/>
        </a:buClr>
        <a:defRPr sz="3200">
          <a:solidFill>
            <a:schemeClr val="tx1"/>
          </a:solidFill>
          <a:latin typeface="Arial" charset="0"/>
          <a:cs typeface="Arial" charset="0"/>
        </a:defRPr>
      </a:lvl9pPr>
    </p:titleStyle>
    <p:bodyStyle>
      <a:lvl1pPr marL="342900" indent="-342900" algn="l" rtl="0" eaLnBrk="1" fontAlgn="base" hangingPunct="1">
        <a:spcBef>
          <a:spcPct val="20000"/>
        </a:spcBef>
        <a:spcAft>
          <a:spcPct val="0"/>
        </a:spcAft>
        <a:buClr>
          <a:schemeClr val="tx1"/>
        </a:buClr>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lr>
          <a:schemeClr val="tx1"/>
        </a:buClr>
        <a:buChar char="•"/>
        <a:defRPr sz="2400">
          <a:solidFill>
            <a:schemeClr val="tx1"/>
          </a:solidFill>
          <a:latin typeface="+mn-lt"/>
          <a:cs typeface="+mn-cs"/>
        </a:defRPr>
      </a:lvl2pPr>
      <a:lvl3pPr marL="1143000" indent="-228600" algn="l" rtl="0" eaLnBrk="1" fontAlgn="base" hangingPunct="1">
        <a:spcBef>
          <a:spcPct val="20000"/>
        </a:spcBef>
        <a:spcAft>
          <a:spcPct val="0"/>
        </a:spcAft>
        <a:buClr>
          <a:schemeClr val="tx1"/>
        </a:buClr>
        <a:buChar char="•"/>
        <a:defRPr sz="2400">
          <a:solidFill>
            <a:schemeClr val="tx1"/>
          </a:solidFill>
          <a:latin typeface="+mn-lt"/>
          <a:cs typeface="+mn-cs"/>
        </a:defRPr>
      </a:lvl3pPr>
      <a:lvl4pPr marL="1600200" indent="-228600" algn="l" rtl="0" eaLnBrk="1" fontAlgn="base" hangingPunct="1">
        <a:spcBef>
          <a:spcPct val="20000"/>
        </a:spcBef>
        <a:spcAft>
          <a:spcPct val="0"/>
        </a:spcAft>
        <a:buClr>
          <a:schemeClr val="tx1"/>
        </a:buClr>
        <a:buChar char="•"/>
        <a:defRPr sz="2400">
          <a:solidFill>
            <a:schemeClr val="tx1"/>
          </a:solidFill>
          <a:latin typeface="+mn-lt"/>
          <a:cs typeface="+mn-cs"/>
        </a:defRPr>
      </a:lvl4pPr>
      <a:lvl5pPr marL="2057400" indent="-228600" algn="l" rtl="0" eaLnBrk="1" fontAlgn="base" hangingPunct="1">
        <a:spcBef>
          <a:spcPct val="20000"/>
        </a:spcBef>
        <a:spcAft>
          <a:spcPct val="0"/>
        </a:spcAft>
        <a:buClr>
          <a:schemeClr val="tx1"/>
        </a:buClr>
        <a:buChar char="•"/>
        <a:defRPr sz="2400">
          <a:solidFill>
            <a:schemeClr val="tx1"/>
          </a:solidFill>
          <a:latin typeface="+mn-lt"/>
          <a:cs typeface="+mn-cs"/>
        </a:defRPr>
      </a:lvl5pPr>
      <a:lvl6pPr marL="2514600" indent="-228600" algn="l" rtl="0" eaLnBrk="1" fontAlgn="base" hangingPunct="1">
        <a:spcBef>
          <a:spcPct val="20000"/>
        </a:spcBef>
        <a:spcAft>
          <a:spcPct val="0"/>
        </a:spcAft>
        <a:buClr>
          <a:schemeClr val="tx1"/>
        </a:buClr>
        <a:buChar char="•"/>
        <a:defRPr sz="2400">
          <a:solidFill>
            <a:schemeClr val="tx1"/>
          </a:solidFill>
          <a:latin typeface="+mn-lt"/>
          <a:cs typeface="+mn-cs"/>
        </a:defRPr>
      </a:lvl6pPr>
      <a:lvl7pPr marL="2971800" indent="-228600" algn="l" rtl="0" eaLnBrk="1" fontAlgn="base" hangingPunct="1">
        <a:spcBef>
          <a:spcPct val="20000"/>
        </a:spcBef>
        <a:spcAft>
          <a:spcPct val="0"/>
        </a:spcAft>
        <a:buClr>
          <a:schemeClr val="tx1"/>
        </a:buClr>
        <a:buChar char="•"/>
        <a:defRPr sz="2400">
          <a:solidFill>
            <a:schemeClr val="tx1"/>
          </a:solidFill>
          <a:latin typeface="+mn-lt"/>
          <a:cs typeface="+mn-cs"/>
        </a:defRPr>
      </a:lvl7pPr>
      <a:lvl8pPr marL="3429000" indent="-228600" algn="l" rtl="0" eaLnBrk="1" fontAlgn="base" hangingPunct="1">
        <a:spcBef>
          <a:spcPct val="20000"/>
        </a:spcBef>
        <a:spcAft>
          <a:spcPct val="0"/>
        </a:spcAft>
        <a:buClr>
          <a:schemeClr val="tx1"/>
        </a:buClr>
        <a:buChar char="•"/>
        <a:defRPr sz="2400">
          <a:solidFill>
            <a:schemeClr val="tx1"/>
          </a:solidFill>
          <a:latin typeface="+mn-lt"/>
          <a:cs typeface="+mn-cs"/>
        </a:defRPr>
      </a:lvl8pPr>
      <a:lvl9pPr marL="3886200" indent="-228600" algn="l" rtl="0" eaLnBrk="1" fontAlgn="base" hangingPunct="1">
        <a:spcBef>
          <a:spcPct val="20000"/>
        </a:spcBef>
        <a:spcAft>
          <a:spcPct val="0"/>
        </a:spcAft>
        <a:buClr>
          <a:schemeClr val="tx1"/>
        </a:buClr>
        <a:buChar char="•"/>
        <a:defRPr sz="24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5" cstate="print"/>
          <a:srcRect/>
          <a:stretch>
            <a:fillRect/>
          </a:stretch>
        </a:blipFill>
        <a:effectLst/>
      </p:bgPr>
    </p:bg>
    <p:spTree>
      <p:nvGrpSpPr>
        <p:cNvPr id="1" name=""/>
        <p:cNvGrpSpPr/>
        <p:nvPr/>
      </p:nvGrpSpPr>
      <p:grpSpPr>
        <a:xfrm>
          <a:off x="0" y="0"/>
          <a:ext cx="0" cy="0"/>
          <a:chOff x="0" y="0"/>
          <a:chExt cx="0" cy="0"/>
        </a:xfrm>
      </p:grpSpPr>
      <p:sp>
        <p:nvSpPr>
          <p:cNvPr id="65538" name="Rectangle 2"/>
          <p:cNvSpPr>
            <a:spLocks noChangeArrowheads="1"/>
          </p:cNvSpPr>
          <p:nvPr/>
        </p:nvSpPr>
        <p:spPr bwMode="auto">
          <a:xfrm>
            <a:off x="136525" y="136525"/>
            <a:ext cx="8866188" cy="6581775"/>
          </a:xfrm>
          <a:prstGeom prst="rect">
            <a:avLst/>
          </a:prstGeom>
          <a:solidFill>
            <a:schemeClr val="bg1">
              <a:alpha val="50000"/>
            </a:schemeClr>
          </a:solidFill>
          <a:ln w="9525">
            <a:noFill/>
            <a:miter lim="800000"/>
            <a:headEnd/>
            <a:tailEnd/>
          </a:ln>
          <a:effectLst/>
        </p:spPr>
        <p:txBody>
          <a:bodyPr wrap="none" anchor="ctr"/>
          <a:lstStyle/>
          <a:p>
            <a:endParaRPr lang="en-US"/>
          </a:p>
        </p:txBody>
      </p:sp>
      <p:sp>
        <p:nvSpPr>
          <p:cNvPr id="65539" name="Rectangle 3"/>
          <p:cNvSpPr>
            <a:spLocks noGrp="1" noChangeArrowheads="1"/>
          </p:cNvSpPr>
          <p:nvPr>
            <p:ph type="title"/>
            <p:custDataLst>
              <p:tags r:id="rId13"/>
            </p:custDataLst>
          </p:nvPr>
        </p:nvSpPr>
        <p:spPr bwMode="auto">
          <a:xfrm>
            <a:off x="455613" y="274638"/>
            <a:ext cx="8226425" cy="1143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65540" name="Rectangle 4"/>
          <p:cNvSpPr>
            <a:spLocks noGrp="1" noChangeArrowheads="1"/>
          </p:cNvSpPr>
          <p:nvPr>
            <p:ph type="body" idx="1"/>
            <p:custDataLst>
              <p:tags r:id="rId14"/>
            </p:custDataLst>
          </p:nvPr>
        </p:nvSpPr>
        <p:spPr bwMode="auto">
          <a:xfrm>
            <a:off x="455613" y="1600200"/>
            <a:ext cx="8226425"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5541" name="Rectangle 5"/>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65542" name="Rectangle 6"/>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65543" name="Rectangle 7"/>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AEA07005-70ED-44CB-B9A8-8EEA80E60462}"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fontAlgn="base">
        <a:spcBef>
          <a:spcPct val="0"/>
        </a:spcBef>
        <a:spcAft>
          <a:spcPct val="0"/>
        </a:spcAft>
        <a:buClr>
          <a:schemeClr val="tx1"/>
        </a:buClr>
        <a:defRPr sz="3200">
          <a:solidFill>
            <a:schemeClr val="tx1"/>
          </a:solidFill>
          <a:latin typeface="+mj-lt"/>
          <a:ea typeface="+mj-ea"/>
          <a:cs typeface="+mj-cs"/>
        </a:defRPr>
      </a:lvl1pPr>
      <a:lvl2pPr algn="l" rtl="0" fontAlgn="base">
        <a:spcBef>
          <a:spcPct val="0"/>
        </a:spcBef>
        <a:spcAft>
          <a:spcPct val="0"/>
        </a:spcAft>
        <a:buClr>
          <a:schemeClr val="tx1"/>
        </a:buClr>
        <a:defRPr sz="3200">
          <a:solidFill>
            <a:schemeClr val="tx1"/>
          </a:solidFill>
          <a:latin typeface="Arial" charset="0"/>
        </a:defRPr>
      </a:lvl2pPr>
      <a:lvl3pPr algn="l" rtl="0" fontAlgn="base">
        <a:spcBef>
          <a:spcPct val="0"/>
        </a:spcBef>
        <a:spcAft>
          <a:spcPct val="0"/>
        </a:spcAft>
        <a:buClr>
          <a:schemeClr val="tx1"/>
        </a:buClr>
        <a:defRPr sz="3200">
          <a:solidFill>
            <a:schemeClr val="tx1"/>
          </a:solidFill>
          <a:latin typeface="Arial" charset="0"/>
        </a:defRPr>
      </a:lvl3pPr>
      <a:lvl4pPr algn="l" rtl="0" fontAlgn="base">
        <a:spcBef>
          <a:spcPct val="0"/>
        </a:spcBef>
        <a:spcAft>
          <a:spcPct val="0"/>
        </a:spcAft>
        <a:buClr>
          <a:schemeClr val="tx1"/>
        </a:buClr>
        <a:defRPr sz="3200">
          <a:solidFill>
            <a:schemeClr val="tx1"/>
          </a:solidFill>
          <a:latin typeface="Arial" charset="0"/>
        </a:defRPr>
      </a:lvl4pPr>
      <a:lvl5pPr algn="l" rtl="0" fontAlgn="base">
        <a:spcBef>
          <a:spcPct val="0"/>
        </a:spcBef>
        <a:spcAft>
          <a:spcPct val="0"/>
        </a:spcAft>
        <a:buClr>
          <a:schemeClr val="tx1"/>
        </a:buClr>
        <a:defRPr sz="3200">
          <a:solidFill>
            <a:schemeClr val="tx1"/>
          </a:solidFill>
          <a:latin typeface="Arial" charset="0"/>
        </a:defRPr>
      </a:lvl5pPr>
      <a:lvl6pPr marL="457200" algn="l" rtl="0" fontAlgn="base">
        <a:spcBef>
          <a:spcPct val="0"/>
        </a:spcBef>
        <a:spcAft>
          <a:spcPct val="0"/>
        </a:spcAft>
        <a:buClr>
          <a:schemeClr val="tx1"/>
        </a:buClr>
        <a:defRPr sz="3200">
          <a:solidFill>
            <a:schemeClr val="tx1"/>
          </a:solidFill>
          <a:latin typeface="Arial" charset="0"/>
        </a:defRPr>
      </a:lvl6pPr>
      <a:lvl7pPr marL="914400" algn="l" rtl="0" fontAlgn="base">
        <a:spcBef>
          <a:spcPct val="0"/>
        </a:spcBef>
        <a:spcAft>
          <a:spcPct val="0"/>
        </a:spcAft>
        <a:buClr>
          <a:schemeClr val="tx1"/>
        </a:buClr>
        <a:defRPr sz="3200">
          <a:solidFill>
            <a:schemeClr val="tx1"/>
          </a:solidFill>
          <a:latin typeface="Arial" charset="0"/>
        </a:defRPr>
      </a:lvl7pPr>
      <a:lvl8pPr marL="1371600" algn="l" rtl="0" fontAlgn="base">
        <a:spcBef>
          <a:spcPct val="0"/>
        </a:spcBef>
        <a:spcAft>
          <a:spcPct val="0"/>
        </a:spcAft>
        <a:buClr>
          <a:schemeClr val="tx1"/>
        </a:buClr>
        <a:defRPr sz="3200">
          <a:solidFill>
            <a:schemeClr val="tx1"/>
          </a:solidFill>
          <a:latin typeface="Arial" charset="0"/>
        </a:defRPr>
      </a:lvl8pPr>
      <a:lvl9pPr marL="1828800" algn="l" rtl="0" fontAlgn="base">
        <a:spcBef>
          <a:spcPct val="0"/>
        </a:spcBef>
        <a:spcAft>
          <a:spcPct val="0"/>
        </a:spcAft>
        <a:buClr>
          <a:schemeClr val="tx1"/>
        </a:buClr>
        <a:defRPr sz="3200">
          <a:solidFill>
            <a:schemeClr val="tx1"/>
          </a:solidFill>
          <a:latin typeface="Arial" charset="0"/>
        </a:defRPr>
      </a:lvl9pPr>
    </p:titleStyle>
    <p:bodyStyle>
      <a:lvl1pPr marL="342900" indent="-342900" algn="l" rtl="0" fontAlgn="base">
        <a:spcBef>
          <a:spcPct val="20000"/>
        </a:spcBef>
        <a:spcAft>
          <a:spcPct val="0"/>
        </a:spcAft>
        <a:buClr>
          <a:schemeClr val="tx1"/>
        </a:buClr>
        <a:buChar char="•"/>
        <a:defRPr sz="2400">
          <a:solidFill>
            <a:schemeClr val="tx1"/>
          </a:solidFill>
          <a:latin typeface="+mn-lt"/>
          <a:ea typeface="+mn-ea"/>
          <a:cs typeface="+mn-cs"/>
        </a:defRPr>
      </a:lvl1pPr>
      <a:lvl2pPr marL="742950" indent="-285750" algn="l" rtl="0" fontAlgn="base">
        <a:spcBef>
          <a:spcPct val="20000"/>
        </a:spcBef>
        <a:spcAft>
          <a:spcPct val="0"/>
        </a:spcAft>
        <a:buClr>
          <a:schemeClr val="tx1"/>
        </a:buClr>
        <a:buChar char="•"/>
        <a:defRPr sz="2400">
          <a:solidFill>
            <a:schemeClr val="tx1"/>
          </a:solidFill>
          <a:latin typeface="+mn-lt"/>
        </a:defRPr>
      </a:lvl2pPr>
      <a:lvl3pPr marL="1143000" indent="-228600" algn="l" rtl="0" fontAlgn="base">
        <a:spcBef>
          <a:spcPct val="20000"/>
        </a:spcBef>
        <a:spcAft>
          <a:spcPct val="0"/>
        </a:spcAft>
        <a:buClr>
          <a:schemeClr val="tx1"/>
        </a:buClr>
        <a:buChar char="•"/>
        <a:defRPr sz="2400">
          <a:solidFill>
            <a:schemeClr val="tx1"/>
          </a:solidFill>
          <a:latin typeface="+mn-lt"/>
        </a:defRPr>
      </a:lvl3pPr>
      <a:lvl4pPr marL="1600200" indent="-228600" algn="l" rtl="0" fontAlgn="base">
        <a:spcBef>
          <a:spcPct val="20000"/>
        </a:spcBef>
        <a:spcAft>
          <a:spcPct val="0"/>
        </a:spcAft>
        <a:buClr>
          <a:schemeClr val="tx1"/>
        </a:buClr>
        <a:buChar char="•"/>
        <a:defRPr sz="2400">
          <a:solidFill>
            <a:schemeClr val="tx1"/>
          </a:solidFill>
          <a:latin typeface="+mn-lt"/>
        </a:defRPr>
      </a:lvl4pPr>
      <a:lvl5pPr marL="2057400" indent="-228600" algn="l" rtl="0" fontAlgn="base">
        <a:spcBef>
          <a:spcPct val="20000"/>
        </a:spcBef>
        <a:spcAft>
          <a:spcPct val="0"/>
        </a:spcAft>
        <a:buClr>
          <a:schemeClr val="tx1"/>
        </a:buClr>
        <a:buChar char="•"/>
        <a:defRPr sz="2400">
          <a:solidFill>
            <a:schemeClr val="tx1"/>
          </a:solidFill>
          <a:latin typeface="+mn-lt"/>
        </a:defRPr>
      </a:lvl5pPr>
      <a:lvl6pPr marL="2514600" indent="-228600" algn="l" rtl="0" fontAlgn="base">
        <a:spcBef>
          <a:spcPct val="20000"/>
        </a:spcBef>
        <a:spcAft>
          <a:spcPct val="0"/>
        </a:spcAft>
        <a:buClr>
          <a:schemeClr val="tx1"/>
        </a:buClr>
        <a:buChar char="•"/>
        <a:defRPr sz="2400">
          <a:solidFill>
            <a:schemeClr val="tx1"/>
          </a:solidFill>
          <a:latin typeface="+mn-lt"/>
        </a:defRPr>
      </a:lvl6pPr>
      <a:lvl7pPr marL="2971800" indent="-228600" algn="l" rtl="0" fontAlgn="base">
        <a:spcBef>
          <a:spcPct val="20000"/>
        </a:spcBef>
        <a:spcAft>
          <a:spcPct val="0"/>
        </a:spcAft>
        <a:buClr>
          <a:schemeClr val="tx1"/>
        </a:buClr>
        <a:buChar char="•"/>
        <a:defRPr sz="2400">
          <a:solidFill>
            <a:schemeClr val="tx1"/>
          </a:solidFill>
          <a:latin typeface="+mn-lt"/>
        </a:defRPr>
      </a:lvl7pPr>
      <a:lvl8pPr marL="3429000" indent="-228600" algn="l" rtl="0" fontAlgn="base">
        <a:spcBef>
          <a:spcPct val="20000"/>
        </a:spcBef>
        <a:spcAft>
          <a:spcPct val="0"/>
        </a:spcAft>
        <a:buClr>
          <a:schemeClr val="tx1"/>
        </a:buClr>
        <a:buChar char="•"/>
        <a:defRPr sz="2400">
          <a:solidFill>
            <a:schemeClr val="tx1"/>
          </a:solidFill>
          <a:latin typeface="+mn-lt"/>
        </a:defRPr>
      </a:lvl8pPr>
      <a:lvl9pPr marL="3886200" indent="-228600" algn="l" rtl="0" fontAlgn="base">
        <a:spcBef>
          <a:spcPct val="20000"/>
        </a:spcBef>
        <a:spcAft>
          <a:spcPct val="0"/>
        </a:spcAft>
        <a:buClr>
          <a:schemeClr val="tx1"/>
        </a:buClr>
        <a:buChar char="•"/>
        <a:defRPr sz="2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ctrTitle"/>
          </p:nvPr>
        </p:nvSpPr>
        <p:spPr>
          <a:xfrm>
            <a:off x="274318" y="169817"/>
            <a:ext cx="8634549" cy="2299063"/>
          </a:xfrm>
        </p:spPr>
        <p:txBody>
          <a:bodyPr/>
          <a:lstStyle/>
          <a:p>
            <a:pPr algn="ctr"/>
            <a:r>
              <a:rPr lang="en-US" sz="7200" dirty="0" smtClean="0">
                <a:effectLst>
                  <a:outerShdw blurRad="38100" dist="38100" dir="2700000" algn="tl">
                    <a:srgbClr val="000000">
                      <a:alpha val="43137"/>
                    </a:srgbClr>
                  </a:outerShdw>
                </a:effectLst>
              </a:rPr>
              <a:t>Measuring Concentrations</a:t>
            </a:r>
            <a:endParaRPr lang="en-US" sz="7200" dirty="0">
              <a:effectLst>
                <a:outerShdw blurRad="38100" dist="38100" dir="2700000" algn="tl">
                  <a:srgbClr val="000000">
                    <a:alpha val="43137"/>
                  </a:srgbClr>
                </a:outerShdw>
              </a:effectLst>
            </a:endParaRPr>
          </a:p>
        </p:txBody>
      </p:sp>
      <p:pic>
        <p:nvPicPr>
          <p:cNvPr id="5" name="Picture 4" descr="untitled.bmp"/>
          <p:cNvPicPr>
            <a:picLocks noChangeAspect="1"/>
          </p:cNvPicPr>
          <p:nvPr/>
        </p:nvPicPr>
        <p:blipFill>
          <a:blip r:embed="rId2" cstate="print"/>
          <a:stretch>
            <a:fillRect/>
          </a:stretch>
        </p:blipFill>
        <p:spPr>
          <a:xfrm>
            <a:off x="3077935" y="2597331"/>
            <a:ext cx="3009356" cy="4172974"/>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5554" y="0"/>
            <a:ext cx="8828446" cy="1143000"/>
          </a:xfrm>
        </p:spPr>
        <p:txBody>
          <a:bodyPr/>
          <a:lstStyle/>
          <a:p>
            <a:r>
              <a:rPr lang="en-US" sz="6000" dirty="0" smtClean="0"/>
              <a:t>Problem 3 (continued)</a:t>
            </a:r>
            <a:endParaRPr lang="en-US" sz="6000" dirty="0"/>
          </a:p>
        </p:txBody>
      </p:sp>
      <p:sp>
        <p:nvSpPr>
          <p:cNvPr id="3" name="Content Placeholder 2"/>
          <p:cNvSpPr>
            <a:spLocks noGrp="1"/>
          </p:cNvSpPr>
          <p:nvPr>
            <p:ph idx="1"/>
          </p:nvPr>
        </p:nvSpPr>
        <p:spPr>
          <a:xfrm>
            <a:off x="250724" y="1150374"/>
            <a:ext cx="8769452" cy="5707626"/>
          </a:xfrm>
        </p:spPr>
        <p:txBody>
          <a:bodyPr>
            <a:noAutofit/>
          </a:bodyPr>
          <a:lstStyle/>
          <a:p>
            <a:r>
              <a:rPr lang="en-US" sz="2800" dirty="0" smtClean="0"/>
              <a:t>A town located downstream from a chemical plant was concerned about fluoride ions from the plant leaking into its drinking water.  According to the Environmental Protection Agency, the fluoride ion concentration in drinking water cannot exceed 4 </a:t>
            </a:r>
            <a:r>
              <a:rPr lang="en-US" sz="2800" dirty="0" err="1" smtClean="0"/>
              <a:t>ppm</a:t>
            </a:r>
            <a:r>
              <a:rPr lang="en-US" sz="2800" dirty="0" smtClean="0"/>
              <a:t>.  The town hired a chemist to analyze its water.  The chemist determined that a 175-gram sample of the town’s water contains 0.000 250 gram of fluoride ions.</a:t>
            </a:r>
          </a:p>
          <a:p>
            <a:r>
              <a:rPr lang="en-US" sz="2800" dirty="0" smtClean="0"/>
              <a:t>How many parts per million of fluoride ions are present in the given analyzed sample?</a:t>
            </a:r>
          </a:p>
          <a:p>
            <a:pPr lvl="6"/>
            <a:r>
              <a:rPr lang="en-US" sz="3200" dirty="0" smtClean="0"/>
              <a:t>1.43 </a:t>
            </a:r>
            <a:r>
              <a:rPr lang="en-US" sz="3200" dirty="0" err="1" smtClean="0"/>
              <a:t>ppm</a:t>
            </a:r>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800" decel="100000"/>
                                        <p:tgtEl>
                                          <p:spTgt spid="3">
                                            <p:txEl>
                                              <p:pRg st="2" end="2"/>
                                            </p:txEl>
                                          </p:spTgt>
                                        </p:tgtEl>
                                      </p:cBhvr>
                                    </p:animEffect>
                                    <p:anim calcmode="lin" valueType="num">
                                      <p:cBhvr>
                                        <p:cTn id="8" dur="800" decel="100000" fill="hold"/>
                                        <p:tgtEl>
                                          <p:spTgt spid="3">
                                            <p:txEl>
                                              <p:pRg st="2" end="2"/>
                                            </p:txEl>
                                          </p:spTgt>
                                        </p:tgtEl>
                                        <p:attrNameLst>
                                          <p:attrName>style.rotation</p:attrName>
                                        </p:attrNameLst>
                                      </p:cBhvr>
                                      <p:tavLst>
                                        <p:tav tm="0">
                                          <p:val>
                                            <p:fltVal val="-90"/>
                                          </p:val>
                                        </p:tav>
                                        <p:tav tm="100000">
                                          <p:val>
                                            <p:fltVal val="0"/>
                                          </p:val>
                                        </p:tav>
                                      </p:tavLst>
                                    </p:anim>
                                    <p:anim calcmode="lin" valueType="num">
                                      <p:cBhvr>
                                        <p:cTn id="9" dur="800" decel="100000" fill="hold"/>
                                        <p:tgtEl>
                                          <p:spTgt spid="3">
                                            <p:txEl>
                                              <p:pRg st="2" end="2"/>
                                            </p:txEl>
                                          </p:spTgt>
                                        </p:tgtEl>
                                        <p:attrNameLst>
                                          <p:attrName>ppt_x</p:attrName>
                                        </p:attrNameLst>
                                      </p:cBhvr>
                                      <p:tavLst>
                                        <p:tav tm="0">
                                          <p:val>
                                            <p:strVal val="#ppt_x+0.4"/>
                                          </p:val>
                                        </p:tav>
                                        <p:tav tm="100000">
                                          <p:val>
                                            <p:strVal val="#ppt_x-0.05"/>
                                          </p:val>
                                        </p:tav>
                                      </p:tavLst>
                                    </p:anim>
                                    <p:anim calcmode="lin" valueType="num">
                                      <p:cBhvr>
                                        <p:cTn id="10" dur="800" decel="100000" fill="hold"/>
                                        <p:tgtEl>
                                          <p:spTgt spid="3">
                                            <p:txEl>
                                              <p:pRg st="2" end="2"/>
                                            </p:txEl>
                                          </p:spTgt>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3">
                                            <p:txEl>
                                              <p:pRg st="2" end="2"/>
                                            </p:txEl>
                                          </p:spTgt>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3">
                                            <p:txEl>
                                              <p:pRg st="2" end="2"/>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5554" y="191728"/>
            <a:ext cx="8828446" cy="958646"/>
          </a:xfrm>
        </p:spPr>
        <p:txBody>
          <a:bodyPr/>
          <a:lstStyle/>
          <a:p>
            <a:r>
              <a:rPr lang="en-US" sz="6000" dirty="0" smtClean="0"/>
              <a:t>Problem 3 (continued)</a:t>
            </a:r>
            <a:endParaRPr lang="en-US" sz="6000" dirty="0"/>
          </a:p>
        </p:txBody>
      </p:sp>
      <p:sp>
        <p:nvSpPr>
          <p:cNvPr id="3" name="Content Placeholder 2"/>
          <p:cNvSpPr>
            <a:spLocks noGrp="1"/>
          </p:cNvSpPr>
          <p:nvPr>
            <p:ph idx="1"/>
          </p:nvPr>
        </p:nvSpPr>
        <p:spPr>
          <a:xfrm>
            <a:off x="250724" y="1179871"/>
            <a:ext cx="8769452" cy="5265173"/>
          </a:xfrm>
        </p:spPr>
        <p:txBody>
          <a:bodyPr>
            <a:noAutofit/>
          </a:bodyPr>
          <a:lstStyle/>
          <a:p>
            <a:r>
              <a:rPr lang="en-US" sz="2800" dirty="0" smtClean="0"/>
              <a:t>A town located downstream from a chemical plant was concerned about fluoride ions from the plant leaking into its drinking water.  According to the Environmental Protection Agency, the fluoride ion concentration in drinking water cannot exceed 4 </a:t>
            </a:r>
            <a:r>
              <a:rPr lang="en-US" sz="2800" dirty="0" err="1" smtClean="0"/>
              <a:t>ppm</a:t>
            </a:r>
            <a:r>
              <a:rPr lang="en-US" sz="2800" dirty="0" smtClean="0"/>
              <a:t>.  The town hired a chemist to analyze its water.  The chemist determined that a 175-gram sample of the town’s water contains 0.000 250 gram of fluoride ions.</a:t>
            </a:r>
          </a:p>
          <a:p>
            <a:r>
              <a:rPr lang="en-US" sz="2800" dirty="0" smtClean="0"/>
              <a:t>Is the town’s drinking water safe to drink?</a:t>
            </a:r>
          </a:p>
          <a:p>
            <a:pPr lvl="7"/>
            <a:r>
              <a:rPr lang="en-US" sz="3600" dirty="0" smtClean="0"/>
              <a:t>yes</a:t>
            </a:r>
            <a:endParaRPr lang="en-US" sz="3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0"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fade">
                                      <p:cBhvr>
                                        <p:cTn id="11" dur="800" decel="100000"/>
                                        <p:tgtEl>
                                          <p:spTgt spid="3">
                                            <p:txEl>
                                              <p:pRg st="2" end="2"/>
                                            </p:txEl>
                                          </p:spTgt>
                                        </p:tgtEl>
                                      </p:cBhvr>
                                    </p:animEffect>
                                    <p:anim calcmode="lin" valueType="num">
                                      <p:cBhvr>
                                        <p:cTn id="12" dur="800" decel="100000" fill="hold"/>
                                        <p:tgtEl>
                                          <p:spTgt spid="3">
                                            <p:txEl>
                                              <p:pRg st="2" end="2"/>
                                            </p:txEl>
                                          </p:spTgt>
                                        </p:tgtEl>
                                        <p:attrNameLst>
                                          <p:attrName>style.rotation</p:attrName>
                                        </p:attrNameLst>
                                      </p:cBhvr>
                                      <p:tavLst>
                                        <p:tav tm="0">
                                          <p:val>
                                            <p:fltVal val="-90"/>
                                          </p:val>
                                        </p:tav>
                                        <p:tav tm="100000">
                                          <p:val>
                                            <p:fltVal val="0"/>
                                          </p:val>
                                        </p:tav>
                                      </p:tavLst>
                                    </p:anim>
                                    <p:anim calcmode="lin" valueType="num">
                                      <p:cBhvr>
                                        <p:cTn id="13" dur="800" decel="100000" fill="hold"/>
                                        <p:tgtEl>
                                          <p:spTgt spid="3">
                                            <p:txEl>
                                              <p:pRg st="2" end="2"/>
                                            </p:txEl>
                                          </p:spTgt>
                                        </p:tgtEl>
                                        <p:attrNameLst>
                                          <p:attrName>ppt_x</p:attrName>
                                        </p:attrNameLst>
                                      </p:cBhvr>
                                      <p:tavLst>
                                        <p:tav tm="0">
                                          <p:val>
                                            <p:strVal val="#ppt_x+0.4"/>
                                          </p:val>
                                        </p:tav>
                                        <p:tav tm="100000">
                                          <p:val>
                                            <p:strVal val="#ppt_x-0.05"/>
                                          </p:val>
                                        </p:tav>
                                      </p:tavLst>
                                    </p:anim>
                                    <p:anim calcmode="lin" valueType="num">
                                      <p:cBhvr>
                                        <p:cTn id="14" dur="800" decel="100000" fill="hold"/>
                                        <p:tgtEl>
                                          <p:spTgt spid="3">
                                            <p:txEl>
                                              <p:pRg st="2" end="2"/>
                                            </p:txEl>
                                          </p:spTgt>
                                        </p:tgtEl>
                                        <p:attrNameLst>
                                          <p:attrName>ppt_y</p:attrName>
                                        </p:attrNameLst>
                                      </p:cBhvr>
                                      <p:tavLst>
                                        <p:tav tm="0">
                                          <p:val>
                                            <p:strVal val="#ppt_y-0.4"/>
                                          </p:val>
                                        </p:tav>
                                        <p:tav tm="100000">
                                          <p:val>
                                            <p:strVal val="#ppt_y+0.1"/>
                                          </p:val>
                                        </p:tav>
                                      </p:tavLst>
                                    </p:anim>
                                    <p:anim calcmode="lin" valueType="num">
                                      <p:cBhvr>
                                        <p:cTn id="15" dur="200" accel="100000" fill="hold">
                                          <p:stCondLst>
                                            <p:cond delay="800"/>
                                          </p:stCondLst>
                                        </p:cTn>
                                        <p:tgtEl>
                                          <p:spTgt spid="3">
                                            <p:txEl>
                                              <p:pRg st="2" end="2"/>
                                            </p:txEl>
                                          </p:spTgt>
                                        </p:tgtEl>
                                        <p:attrNameLst>
                                          <p:attrName>ppt_x</p:attrName>
                                        </p:attrNameLst>
                                      </p:cBhvr>
                                      <p:tavLst>
                                        <p:tav tm="0">
                                          <p:val>
                                            <p:strVal val="#ppt_x-0.05"/>
                                          </p:val>
                                        </p:tav>
                                        <p:tav tm="100000">
                                          <p:val>
                                            <p:strVal val="#ppt_x"/>
                                          </p:val>
                                        </p:tav>
                                      </p:tavLst>
                                    </p:anim>
                                    <p:anim calcmode="lin" valueType="num">
                                      <p:cBhvr>
                                        <p:cTn id="16" dur="200" accel="100000" fill="hold">
                                          <p:stCondLst>
                                            <p:cond delay="800"/>
                                          </p:stCondLst>
                                        </p:cTn>
                                        <p:tgtEl>
                                          <p:spTgt spid="3">
                                            <p:txEl>
                                              <p:pRg st="2" end="2"/>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a:xfrm>
            <a:off x="169817" y="169816"/>
            <a:ext cx="8798106" cy="829809"/>
          </a:xfrm>
        </p:spPr>
        <p:txBody>
          <a:bodyPr/>
          <a:lstStyle/>
          <a:p>
            <a:pPr algn="ctr"/>
            <a:r>
              <a:rPr lang="en-US" sz="4800" dirty="0" smtClean="0">
                <a:effectLst>
                  <a:outerShdw blurRad="38100" dist="38100" dir="2700000" algn="tl">
                    <a:srgbClr val="000000">
                      <a:alpha val="43137"/>
                    </a:srgbClr>
                  </a:outerShdw>
                </a:effectLst>
              </a:rPr>
              <a:t>Qualitative</a:t>
            </a:r>
            <a:endParaRPr lang="en-US" sz="4800" dirty="0">
              <a:effectLst>
                <a:outerShdw blurRad="38100" dist="38100" dir="2700000" algn="tl">
                  <a:srgbClr val="000000">
                    <a:alpha val="43137"/>
                  </a:srgbClr>
                </a:outerShdw>
              </a:effectLst>
            </a:endParaRPr>
          </a:p>
        </p:txBody>
      </p:sp>
      <p:sp>
        <p:nvSpPr>
          <p:cNvPr id="88067" name="Rectangle 3"/>
          <p:cNvSpPr>
            <a:spLocks noGrp="1" noChangeArrowheads="1"/>
          </p:cNvSpPr>
          <p:nvPr>
            <p:ph type="body" idx="1"/>
          </p:nvPr>
        </p:nvSpPr>
        <p:spPr>
          <a:xfrm>
            <a:off x="222070" y="1123407"/>
            <a:ext cx="8798106" cy="2325188"/>
          </a:xfrm>
        </p:spPr>
        <p:txBody>
          <a:bodyPr/>
          <a:lstStyle/>
          <a:p>
            <a:pPr>
              <a:buNone/>
            </a:pPr>
            <a:r>
              <a:rPr lang="en-US" sz="3200" u="sng" dirty="0" smtClean="0"/>
              <a:t>Concentrated</a:t>
            </a:r>
            <a:r>
              <a:rPr lang="en-US" sz="3200" dirty="0" smtClean="0"/>
              <a:t> </a:t>
            </a:r>
            <a:r>
              <a:rPr lang="en-US" sz="3200" dirty="0" smtClean="0">
                <a:sym typeface="Wingdings" pitchFamily="2" charset="2"/>
              </a:rPr>
              <a:t> a lot of solute</a:t>
            </a:r>
          </a:p>
          <a:p>
            <a:pPr>
              <a:buNone/>
            </a:pPr>
            <a:endParaRPr lang="en-US" sz="3200" dirty="0" smtClean="0">
              <a:sym typeface="Wingdings" pitchFamily="2" charset="2"/>
            </a:endParaRPr>
          </a:p>
          <a:p>
            <a:pPr>
              <a:buNone/>
            </a:pPr>
            <a:r>
              <a:rPr lang="en-US" sz="3200" u="sng" dirty="0" smtClean="0">
                <a:sym typeface="Wingdings" pitchFamily="2" charset="2"/>
              </a:rPr>
              <a:t>Dilute</a:t>
            </a:r>
            <a:r>
              <a:rPr lang="en-US" sz="3200" dirty="0" smtClean="0">
                <a:sym typeface="Wingdings" pitchFamily="2" charset="2"/>
              </a:rPr>
              <a:t>  a little solute</a:t>
            </a:r>
            <a:endParaRPr lang="en-US" sz="3200" dirty="0" smtClean="0"/>
          </a:p>
        </p:txBody>
      </p:sp>
      <p:pic>
        <p:nvPicPr>
          <p:cNvPr id="7" name="Picture 6" descr="faq_co3.jpg"/>
          <p:cNvPicPr>
            <a:picLocks noChangeAspect="1"/>
          </p:cNvPicPr>
          <p:nvPr/>
        </p:nvPicPr>
        <p:blipFill>
          <a:blip r:embed="rId2" cstate="print"/>
          <a:stretch>
            <a:fillRect/>
          </a:stretch>
        </p:blipFill>
        <p:spPr>
          <a:xfrm>
            <a:off x="1034707" y="3361427"/>
            <a:ext cx="6885654" cy="293487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nodeType="clickEffect">
                                  <p:stCondLst>
                                    <p:cond delay="0"/>
                                  </p:stCondLst>
                                  <p:iterate type="lt">
                                    <p:tmPct val="10000"/>
                                  </p:iterate>
                                  <p:childTnLst>
                                    <p:set>
                                      <p:cBhvr>
                                        <p:cTn id="6" dur="1" fill="hold">
                                          <p:stCondLst>
                                            <p:cond delay="0"/>
                                          </p:stCondLst>
                                        </p:cTn>
                                        <p:tgtEl>
                                          <p:spTgt spid="88067">
                                            <p:txEl>
                                              <p:pRg st="0" end="0"/>
                                            </p:txEl>
                                          </p:spTgt>
                                        </p:tgtEl>
                                        <p:attrNameLst>
                                          <p:attrName>style.visibility</p:attrName>
                                        </p:attrNameLst>
                                      </p:cBhvr>
                                      <p:to>
                                        <p:strVal val="visible"/>
                                      </p:to>
                                    </p:set>
                                    <p:animEffect transition="in" filter="fade">
                                      <p:cBhvr>
                                        <p:cTn id="7" dur="1000"/>
                                        <p:tgtEl>
                                          <p:spTgt spid="88067">
                                            <p:txEl>
                                              <p:pRg st="0" end="0"/>
                                            </p:txEl>
                                          </p:spTgt>
                                        </p:tgtEl>
                                      </p:cBhvr>
                                    </p:animEffect>
                                    <p:anim calcmode="lin" valueType="num">
                                      <p:cBhvr>
                                        <p:cTn id="8" dur="1000" fill="hold"/>
                                        <p:tgtEl>
                                          <p:spTgt spid="88067">
                                            <p:txEl>
                                              <p:pRg st="0" end="0"/>
                                            </p:txEl>
                                          </p:spTgt>
                                        </p:tgtEl>
                                        <p:attrNameLst>
                                          <p:attrName>ppt_x</p:attrName>
                                        </p:attrNameLst>
                                      </p:cBhvr>
                                      <p:tavLst>
                                        <p:tav tm="0">
                                          <p:val>
                                            <p:strVal val="#ppt_x-.1"/>
                                          </p:val>
                                        </p:tav>
                                        <p:tav tm="100000">
                                          <p:val>
                                            <p:strVal val="#ppt_x"/>
                                          </p:val>
                                        </p:tav>
                                      </p:tavLst>
                                    </p:anim>
                                    <p:anim calcmode="lin" valueType="num">
                                      <p:cBhvr>
                                        <p:cTn id="9" dur="1000" fill="hold"/>
                                        <p:tgtEl>
                                          <p:spTgt spid="8806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0" presetClass="entr" presetSubtype="0" fill="hold" nodeType="clickEffect">
                                  <p:stCondLst>
                                    <p:cond delay="0"/>
                                  </p:stCondLst>
                                  <p:iterate type="lt">
                                    <p:tmPct val="10000"/>
                                  </p:iterate>
                                  <p:childTnLst>
                                    <p:set>
                                      <p:cBhvr>
                                        <p:cTn id="13" dur="1" fill="hold">
                                          <p:stCondLst>
                                            <p:cond delay="0"/>
                                          </p:stCondLst>
                                        </p:cTn>
                                        <p:tgtEl>
                                          <p:spTgt spid="88067">
                                            <p:txEl>
                                              <p:pRg st="2" end="2"/>
                                            </p:txEl>
                                          </p:spTgt>
                                        </p:tgtEl>
                                        <p:attrNameLst>
                                          <p:attrName>style.visibility</p:attrName>
                                        </p:attrNameLst>
                                      </p:cBhvr>
                                      <p:to>
                                        <p:strVal val="visible"/>
                                      </p:to>
                                    </p:set>
                                    <p:animEffect transition="in" filter="fade">
                                      <p:cBhvr>
                                        <p:cTn id="14" dur="1000"/>
                                        <p:tgtEl>
                                          <p:spTgt spid="88067">
                                            <p:txEl>
                                              <p:pRg st="2" end="2"/>
                                            </p:txEl>
                                          </p:spTgt>
                                        </p:tgtEl>
                                      </p:cBhvr>
                                    </p:animEffect>
                                    <p:anim calcmode="lin" valueType="num">
                                      <p:cBhvr>
                                        <p:cTn id="15" dur="1000" fill="hold"/>
                                        <p:tgtEl>
                                          <p:spTgt spid="88067">
                                            <p:txEl>
                                              <p:pRg st="2" end="2"/>
                                            </p:txEl>
                                          </p:spTgt>
                                        </p:tgtEl>
                                        <p:attrNameLst>
                                          <p:attrName>ppt_x</p:attrName>
                                        </p:attrNameLst>
                                      </p:cBhvr>
                                      <p:tavLst>
                                        <p:tav tm="0">
                                          <p:val>
                                            <p:strVal val="#ppt_x-.1"/>
                                          </p:val>
                                        </p:tav>
                                        <p:tav tm="100000">
                                          <p:val>
                                            <p:strVal val="#ppt_x"/>
                                          </p:val>
                                        </p:tav>
                                      </p:tavLst>
                                    </p:anim>
                                    <p:anim calcmode="lin" valueType="num">
                                      <p:cBhvr>
                                        <p:cTn id="16" dur="1000" fill="hold"/>
                                        <p:tgtEl>
                                          <p:spTgt spid="8806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2" presetClass="entr" presetSubtype="4" fill="hold"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slide(fromBottom)">
                                      <p:cBhvr>
                                        <p:cTn id="21"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a:xfrm>
            <a:off x="169817" y="169816"/>
            <a:ext cx="8798106" cy="829809"/>
          </a:xfrm>
        </p:spPr>
        <p:txBody>
          <a:bodyPr/>
          <a:lstStyle/>
          <a:p>
            <a:pPr algn="ctr"/>
            <a:r>
              <a:rPr lang="en-US" sz="4800" smtClean="0">
                <a:effectLst>
                  <a:outerShdw blurRad="38100" dist="38100" dir="2700000" algn="tl">
                    <a:srgbClr val="000000">
                      <a:alpha val="43137"/>
                    </a:srgbClr>
                  </a:outerShdw>
                </a:effectLst>
              </a:rPr>
              <a:t>Quantitative</a:t>
            </a:r>
            <a:endParaRPr lang="en-US" sz="4800" dirty="0">
              <a:effectLst>
                <a:outerShdw blurRad="38100" dist="38100" dir="2700000" algn="tl">
                  <a:srgbClr val="000000">
                    <a:alpha val="43137"/>
                  </a:srgbClr>
                </a:outerShdw>
              </a:effectLst>
            </a:endParaRPr>
          </a:p>
        </p:txBody>
      </p:sp>
      <p:sp>
        <p:nvSpPr>
          <p:cNvPr id="88067" name="Rectangle 3"/>
          <p:cNvSpPr>
            <a:spLocks noGrp="1" noChangeArrowheads="1"/>
          </p:cNvSpPr>
          <p:nvPr>
            <p:ph type="body" idx="1"/>
          </p:nvPr>
        </p:nvSpPr>
        <p:spPr>
          <a:xfrm>
            <a:off x="222070" y="1123407"/>
            <a:ext cx="8921930" cy="808632"/>
          </a:xfrm>
        </p:spPr>
        <p:txBody>
          <a:bodyPr/>
          <a:lstStyle/>
          <a:p>
            <a:pPr>
              <a:buNone/>
            </a:pPr>
            <a:r>
              <a:rPr lang="en-US" sz="3200" u="sng" dirty="0" smtClean="0"/>
              <a:t>Percent Composition</a:t>
            </a:r>
            <a:r>
              <a:rPr lang="en-US" sz="3200" dirty="0" smtClean="0"/>
              <a:t> (Table T Reference Table)</a:t>
            </a:r>
            <a:endParaRPr lang="en-US" sz="3200" dirty="0" smtClean="0">
              <a:sym typeface="Wingdings" pitchFamily="2" charset="2"/>
            </a:endParaRPr>
          </a:p>
          <a:p>
            <a:pPr>
              <a:buNone/>
            </a:pPr>
            <a:endParaRPr lang="en-US" sz="3200" dirty="0" smtClean="0">
              <a:sym typeface="Wingdings" pitchFamily="2" charset="2"/>
            </a:endParaRPr>
          </a:p>
        </p:txBody>
      </p:sp>
      <p:sp>
        <p:nvSpPr>
          <p:cNvPr id="5" name="TextBox 4"/>
          <p:cNvSpPr txBox="1"/>
          <p:nvPr/>
        </p:nvSpPr>
        <p:spPr>
          <a:xfrm>
            <a:off x="781665" y="2212258"/>
            <a:ext cx="3236784" cy="1077218"/>
          </a:xfrm>
          <a:prstGeom prst="rect">
            <a:avLst/>
          </a:prstGeom>
          <a:noFill/>
        </p:spPr>
        <p:txBody>
          <a:bodyPr wrap="none" rtlCol="0">
            <a:spAutoFit/>
          </a:bodyPr>
          <a:lstStyle/>
          <a:p>
            <a:r>
              <a:rPr lang="en-US" sz="3200" u="sng" dirty="0" smtClean="0"/>
              <a:t>  Part – Solute    </a:t>
            </a:r>
          </a:p>
          <a:p>
            <a:r>
              <a:rPr lang="en-US" sz="3200" dirty="0" smtClean="0"/>
              <a:t>Whole - Solution</a:t>
            </a:r>
            <a:endParaRPr lang="en-US" sz="3200" dirty="0"/>
          </a:p>
        </p:txBody>
      </p:sp>
      <p:sp>
        <p:nvSpPr>
          <p:cNvPr id="6" name="TextBox 5"/>
          <p:cNvSpPr txBox="1"/>
          <p:nvPr/>
        </p:nvSpPr>
        <p:spPr>
          <a:xfrm>
            <a:off x="3996813" y="2403987"/>
            <a:ext cx="1620957" cy="584775"/>
          </a:xfrm>
          <a:prstGeom prst="rect">
            <a:avLst/>
          </a:prstGeom>
          <a:noFill/>
        </p:spPr>
        <p:txBody>
          <a:bodyPr wrap="none" rtlCol="0">
            <a:spAutoFit/>
          </a:bodyPr>
          <a:lstStyle/>
          <a:p>
            <a:r>
              <a:rPr lang="en-US" sz="3200" dirty="0" smtClean="0"/>
              <a:t>X 100%</a:t>
            </a:r>
            <a:endParaRPr lang="en-US" sz="3200" dirty="0"/>
          </a:p>
        </p:txBody>
      </p:sp>
      <p:sp>
        <p:nvSpPr>
          <p:cNvPr id="9" name="TextBox 8"/>
          <p:cNvSpPr txBox="1"/>
          <p:nvPr/>
        </p:nvSpPr>
        <p:spPr>
          <a:xfrm>
            <a:off x="191730" y="3834581"/>
            <a:ext cx="8760542" cy="1077218"/>
          </a:xfrm>
          <a:prstGeom prst="rect">
            <a:avLst/>
          </a:prstGeom>
          <a:noFill/>
        </p:spPr>
        <p:txBody>
          <a:bodyPr wrap="square" rtlCol="0">
            <a:spAutoFit/>
          </a:bodyPr>
          <a:lstStyle/>
          <a:p>
            <a:r>
              <a:rPr lang="en-US" sz="3200" dirty="0" smtClean="0"/>
              <a:t>Some tap water has 0.040g of Calcium in 200g water.  What is the percent concentration?</a:t>
            </a:r>
            <a:endParaRPr lang="en-US" sz="3200" dirty="0"/>
          </a:p>
        </p:txBody>
      </p:sp>
      <p:sp>
        <p:nvSpPr>
          <p:cNvPr id="10" name="TextBox 9"/>
          <p:cNvSpPr txBox="1"/>
          <p:nvPr/>
        </p:nvSpPr>
        <p:spPr>
          <a:xfrm>
            <a:off x="2320413" y="5240594"/>
            <a:ext cx="2529860" cy="1077218"/>
          </a:xfrm>
          <a:prstGeom prst="rect">
            <a:avLst/>
          </a:prstGeom>
          <a:noFill/>
        </p:spPr>
        <p:txBody>
          <a:bodyPr wrap="none" rtlCol="0">
            <a:spAutoFit/>
          </a:bodyPr>
          <a:lstStyle/>
          <a:p>
            <a:r>
              <a:rPr lang="en-US" sz="3200" u="sng" dirty="0" smtClean="0"/>
              <a:t>  0.040g Ca  </a:t>
            </a:r>
          </a:p>
          <a:p>
            <a:r>
              <a:rPr lang="en-US" sz="3200" dirty="0" smtClean="0"/>
              <a:t>  200g H</a:t>
            </a:r>
            <a:r>
              <a:rPr lang="en-US" sz="3200" baseline="-25000" dirty="0" smtClean="0"/>
              <a:t>2</a:t>
            </a:r>
            <a:r>
              <a:rPr lang="en-US" sz="3200" dirty="0" smtClean="0"/>
              <a:t>O</a:t>
            </a:r>
            <a:endParaRPr lang="en-US" sz="3200" dirty="0"/>
          </a:p>
        </p:txBody>
      </p:sp>
      <p:sp>
        <p:nvSpPr>
          <p:cNvPr id="11" name="TextBox 10"/>
          <p:cNvSpPr txBox="1"/>
          <p:nvPr/>
        </p:nvSpPr>
        <p:spPr>
          <a:xfrm>
            <a:off x="4812890" y="5447071"/>
            <a:ext cx="1620957" cy="584775"/>
          </a:xfrm>
          <a:prstGeom prst="rect">
            <a:avLst/>
          </a:prstGeom>
          <a:noFill/>
        </p:spPr>
        <p:txBody>
          <a:bodyPr wrap="none" rtlCol="0">
            <a:spAutoFit/>
          </a:bodyPr>
          <a:lstStyle/>
          <a:p>
            <a:r>
              <a:rPr lang="en-US" sz="3200" dirty="0" smtClean="0"/>
              <a:t>X 100%</a:t>
            </a:r>
            <a:endParaRPr lang="en-US" sz="3200" dirty="0"/>
          </a:p>
        </p:txBody>
      </p:sp>
      <p:sp>
        <p:nvSpPr>
          <p:cNvPr id="12" name="TextBox 11"/>
          <p:cNvSpPr txBox="1"/>
          <p:nvPr/>
        </p:nvSpPr>
        <p:spPr>
          <a:xfrm>
            <a:off x="6445045" y="5442155"/>
            <a:ext cx="1928733" cy="584775"/>
          </a:xfrm>
          <a:prstGeom prst="rect">
            <a:avLst/>
          </a:prstGeom>
          <a:noFill/>
        </p:spPr>
        <p:txBody>
          <a:bodyPr wrap="none" rtlCol="0">
            <a:spAutoFit/>
          </a:bodyPr>
          <a:lstStyle/>
          <a:p>
            <a:r>
              <a:rPr lang="en-US" sz="3200" dirty="0" smtClean="0"/>
              <a:t>= 0.020%</a:t>
            </a:r>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88067">
                                            <p:txEl>
                                              <p:pRg st="0" end="0"/>
                                            </p:txEl>
                                          </p:spTgt>
                                        </p:tgtEl>
                                        <p:attrNameLst>
                                          <p:attrName>style.visibility</p:attrName>
                                        </p:attrNameLst>
                                      </p:cBhvr>
                                      <p:to>
                                        <p:strVal val="visible"/>
                                      </p:to>
                                    </p:set>
                                    <p:animEffect transition="in" filter="slide(fromBottom)">
                                      <p:cBhvr>
                                        <p:cTn id="7" dur="500"/>
                                        <p:tgtEl>
                                          <p:spTgt spid="8806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6"/>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nodeType="clickEffect">
                                  <p:stCondLst>
                                    <p:cond delay="0"/>
                                  </p:stCondLst>
                                  <p:childTnLst>
                                    <p:set>
                                      <p:cBhvr>
                                        <p:cTn id="27"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nodeType="clickEffect">
                                  <p:stCondLst>
                                    <p:cond delay="0"/>
                                  </p:stCondLst>
                                  <p:childTnLst>
                                    <p:set>
                                      <p:cBhvr>
                                        <p:cTn id="31"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11"/>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grpId="0" nodeType="clickEffect">
                                  <p:stCondLst>
                                    <p:cond delay="0"/>
                                  </p:stCondLst>
                                  <p:childTnLst>
                                    <p:set>
                                      <p:cBhvr>
                                        <p:cTn id="39"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1" grpId="0"/>
      <p:bldP spid="1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729" y="0"/>
            <a:ext cx="8828446" cy="1417638"/>
          </a:xfrm>
        </p:spPr>
        <p:txBody>
          <a:bodyPr/>
          <a:lstStyle/>
          <a:p>
            <a:r>
              <a:rPr lang="en-US" dirty="0" smtClean="0"/>
              <a:t>You want to make 2000g of 2.8% sugar solution.  How much sugar do you need?</a:t>
            </a:r>
            <a:endParaRPr lang="en-US" dirty="0"/>
          </a:p>
        </p:txBody>
      </p:sp>
      <p:sp>
        <p:nvSpPr>
          <p:cNvPr id="4" name="TextBox 3"/>
          <p:cNvSpPr txBox="1"/>
          <p:nvPr/>
        </p:nvSpPr>
        <p:spPr>
          <a:xfrm>
            <a:off x="727587" y="1759975"/>
            <a:ext cx="2432076" cy="1077218"/>
          </a:xfrm>
          <a:prstGeom prst="rect">
            <a:avLst/>
          </a:prstGeom>
          <a:noFill/>
        </p:spPr>
        <p:txBody>
          <a:bodyPr wrap="none" rtlCol="0">
            <a:spAutoFit/>
          </a:bodyPr>
          <a:lstStyle/>
          <a:p>
            <a:r>
              <a:rPr lang="en-US" sz="3200" u="sng" dirty="0" smtClean="0"/>
              <a:t>  </a:t>
            </a:r>
            <a:r>
              <a:rPr lang="en-US" sz="3200" u="sng" dirty="0" err="1" smtClean="0"/>
              <a:t>Xg</a:t>
            </a:r>
            <a:r>
              <a:rPr lang="en-US" sz="3200" u="sng" dirty="0" smtClean="0"/>
              <a:t> Sugar  </a:t>
            </a:r>
          </a:p>
          <a:p>
            <a:r>
              <a:rPr lang="en-US" sz="3200" dirty="0" smtClean="0"/>
              <a:t> 2000g H</a:t>
            </a:r>
            <a:r>
              <a:rPr lang="en-US" sz="3200" baseline="-25000" dirty="0" smtClean="0"/>
              <a:t>2</a:t>
            </a:r>
            <a:r>
              <a:rPr lang="en-US" sz="3200" dirty="0" smtClean="0"/>
              <a:t>O</a:t>
            </a:r>
            <a:endParaRPr lang="en-US" sz="3200" dirty="0"/>
          </a:p>
        </p:txBody>
      </p:sp>
      <p:sp>
        <p:nvSpPr>
          <p:cNvPr id="5" name="TextBox 4"/>
          <p:cNvSpPr txBox="1"/>
          <p:nvPr/>
        </p:nvSpPr>
        <p:spPr>
          <a:xfrm>
            <a:off x="3072580" y="1951704"/>
            <a:ext cx="1620957" cy="584775"/>
          </a:xfrm>
          <a:prstGeom prst="rect">
            <a:avLst/>
          </a:prstGeom>
          <a:noFill/>
        </p:spPr>
        <p:txBody>
          <a:bodyPr wrap="none" rtlCol="0">
            <a:spAutoFit/>
          </a:bodyPr>
          <a:lstStyle/>
          <a:p>
            <a:r>
              <a:rPr lang="en-US" sz="3200" dirty="0" smtClean="0"/>
              <a:t>X 100%</a:t>
            </a:r>
            <a:endParaRPr lang="en-US" sz="3200" dirty="0"/>
          </a:p>
        </p:txBody>
      </p:sp>
      <p:sp>
        <p:nvSpPr>
          <p:cNvPr id="6" name="TextBox 5"/>
          <p:cNvSpPr txBox="1"/>
          <p:nvPr/>
        </p:nvSpPr>
        <p:spPr>
          <a:xfrm>
            <a:off x="4675239" y="1932039"/>
            <a:ext cx="1473480" cy="584775"/>
          </a:xfrm>
          <a:prstGeom prst="rect">
            <a:avLst/>
          </a:prstGeom>
          <a:noFill/>
        </p:spPr>
        <p:txBody>
          <a:bodyPr wrap="none" rtlCol="0">
            <a:spAutoFit/>
          </a:bodyPr>
          <a:lstStyle/>
          <a:p>
            <a:r>
              <a:rPr lang="en-US" sz="3200" dirty="0" smtClean="0"/>
              <a:t>= 2.8%</a:t>
            </a:r>
            <a:endParaRPr lang="en-US" sz="3200" dirty="0"/>
          </a:p>
        </p:txBody>
      </p:sp>
      <p:sp>
        <p:nvSpPr>
          <p:cNvPr id="7" name="TextBox 6"/>
          <p:cNvSpPr txBox="1"/>
          <p:nvPr/>
        </p:nvSpPr>
        <p:spPr>
          <a:xfrm>
            <a:off x="884903" y="3495368"/>
            <a:ext cx="5423280" cy="584775"/>
          </a:xfrm>
          <a:prstGeom prst="rect">
            <a:avLst/>
          </a:prstGeom>
          <a:noFill/>
        </p:spPr>
        <p:txBody>
          <a:bodyPr wrap="none" rtlCol="0">
            <a:spAutoFit/>
          </a:bodyPr>
          <a:lstStyle/>
          <a:p>
            <a:r>
              <a:rPr lang="en-US" sz="3200" dirty="0" smtClean="0"/>
              <a:t>Or… what is 2.8% of 2000g?</a:t>
            </a:r>
            <a:endParaRPr lang="en-US" sz="3200" dirty="0"/>
          </a:p>
        </p:txBody>
      </p:sp>
      <p:sp>
        <p:nvSpPr>
          <p:cNvPr id="8" name="TextBox 7"/>
          <p:cNvSpPr txBox="1"/>
          <p:nvPr/>
        </p:nvSpPr>
        <p:spPr>
          <a:xfrm>
            <a:off x="2236838" y="5009536"/>
            <a:ext cx="1460656" cy="1077218"/>
          </a:xfrm>
          <a:prstGeom prst="rect">
            <a:avLst/>
          </a:prstGeom>
          <a:noFill/>
        </p:spPr>
        <p:txBody>
          <a:bodyPr wrap="none" rtlCol="0">
            <a:spAutoFit/>
          </a:bodyPr>
          <a:lstStyle/>
          <a:p>
            <a:r>
              <a:rPr lang="en-US" sz="3200" u="sng" dirty="0" smtClean="0"/>
              <a:t>  2.8% </a:t>
            </a:r>
          </a:p>
          <a:p>
            <a:r>
              <a:rPr lang="en-US" sz="3200" dirty="0" smtClean="0"/>
              <a:t> 100%</a:t>
            </a:r>
            <a:endParaRPr lang="en-US" sz="3200" dirty="0"/>
          </a:p>
        </p:txBody>
      </p:sp>
      <p:sp>
        <p:nvSpPr>
          <p:cNvPr id="9" name="TextBox 8"/>
          <p:cNvSpPr txBox="1"/>
          <p:nvPr/>
        </p:nvSpPr>
        <p:spPr>
          <a:xfrm>
            <a:off x="4183625" y="4935795"/>
            <a:ext cx="1141659" cy="1077218"/>
          </a:xfrm>
          <a:prstGeom prst="rect">
            <a:avLst/>
          </a:prstGeom>
          <a:noFill/>
        </p:spPr>
        <p:txBody>
          <a:bodyPr wrap="none" rtlCol="0">
            <a:spAutoFit/>
          </a:bodyPr>
          <a:lstStyle/>
          <a:p>
            <a:r>
              <a:rPr lang="en-US" sz="3200" u="sng" dirty="0" smtClean="0"/>
              <a:t>   X   </a:t>
            </a:r>
          </a:p>
          <a:p>
            <a:r>
              <a:rPr lang="en-US" sz="3200" dirty="0" smtClean="0"/>
              <a:t>2000</a:t>
            </a:r>
            <a:endParaRPr lang="en-US" sz="3200" dirty="0"/>
          </a:p>
        </p:txBody>
      </p:sp>
      <p:sp>
        <p:nvSpPr>
          <p:cNvPr id="10" name="TextBox 9"/>
          <p:cNvSpPr txBox="1"/>
          <p:nvPr/>
        </p:nvSpPr>
        <p:spPr>
          <a:xfrm>
            <a:off x="3657600" y="5235678"/>
            <a:ext cx="425116" cy="584775"/>
          </a:xfrm>
          <a:prstGeom prst="rect">
            <a:avLst/>
          </a:prstGeom>
          <a:noFill/>
        </p:spPr>
        <p:txBody>
          <a:bodyPr wrap="none" rtlCol="0">
            <a:spAutoFit/>
          </a:bodyPr>
          <a:lstStyle/>
          <a:p>
            <a:r>
              <a:rPr lang="en-US" sz="3200" dirty="0" smtClean="0"/>
              <a:t>=</a:t>
            </a:r>
            <a:endParaRPr lang="en-US" sz="3200" dirty="0"/>
          </a:p>
        </p:txBody>
      </p:sp>
      <p:sp>
        <p:nvSpPr>
          <p:cNvPr id="11" name="TextBox 10"/>
          <p:cNvSpPr txBox="1"/>
          <p:nvPr/>
        </p:nvSpPr>
        <p:spPr>
          <a:xfrm>
            <a:off x="6474542" y="4852220"/>
            <a:ext cx="2037737" cy="1323439"/>
          </a:xfrm>
          <a:prstGeom prst="rect">
            <a:avLst/>
          </a:prstGeom>
        </p:spPr>
        <p:style>
          <a:lnRef idx="1">
            <a:schemeClr val="accent1"/>
          </a:lnRef>
          <a:fillRef idx="2">
            <a:schemeClr val="accent1"/>
          </a:fillRef>
          <a:effectRef idx="1">
            <a:schemeClr val="accent1"/>
          </a:effectRef>
          <a:fontRef idx="minor">
            <a:schemeClr val="dk1"/>
          </a:fontRef>
        </p:style>
        <p:txBody>
          <a:bodyPr wrap="none" rtlCol="0">
            <a:spAutoFit/>
          </a:bodyPr>
          <a:lstStyle/>
          <a:p>
            <a:r>
              <a:rPr lang="en-US" sz="4000" dirty="0" smtClean="0"/>
              <a:t>Answer:</a:t>
            </a:r>
          </a:p>
          <a:p>
            <a:r>
              <a:rPr lang="en-US" sz="4000" dirty="0" smtClean="0"/>
              <a:t>    56g</a:t>
            </a: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0"/>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30" presetClass="entr" presetSubtype="0" fill="hold" grpId="0" nodeType="clickEffect">
                                  <p:stCondLst>
                                    <p:cond delay="0"/>
                                  </p:stCondLst>
                                  <p:childTnLst>
                                    <p:set>
                                      <p:cBhvr>
                                        <p:cTn id="46" dur="1" fill="hold">
                                          <p:stCondLst>
                                            <p:cond delay="0"/>
                                          </p:stCondLst>
                                        </p:cTn>
                                        <p:tgtEl>
                                          <p:spTgt spid="11"/>
                                        </p:tgtEl>
                                        <p:attrNameLst>
                                          <p:attrName>style.visibility</p:attrName>
                                        </p:attrNameLst>
                                      </p:cBhvr>
                                      <p:to>
                                        <p:strVal val="visible"/>
                                      </p:to>
                                    </p:set>
                                    <p:animEffect transition="in" filter="fade">
                                      <p:cBhvr>
                                        <p:cTn id="47" dur="800" decel="100000"/>
                                        <p:tgtEl>
                                          <p:spTgt spid="11"/>
                                        </p:tgtEl>
                                      </p:cBhvr>
                                    </p:animEffect>
                                    <p:anim calcmode="lin" valueType="num">
                                      <p:cBhvr>
                                        <p:cTn id="48" dur="800" decel="100000" fill="hold"/>
                                        <p:tgtEl>
                                          <p:spTgt spid="11"/>
                                        </p:tgtEl>
                                        <p:attrNameLst>
                                          <p:attrName>style.rotation</p:attrName>
                                        </p:attrNameLst>
                                      </p:cBhvr>
                                      <p:tavLst>
                                        <p:tav tm="0">
                                          <p:val>
                                            <p:fltVal val="-90"/>
                                          </p:val>
                                        </p:tav>
                                        <p:tav tm="100000">
                                          <p:val>
                                            <p:fltVal val="0"/>
                                          </p:val>
                                        </p:tav>
                                      </p:tavLst>
                                    </p:anim>
                                    <p:anim calcmode="lin" valueType="num">
                                      <p:cBhvr>
                                        <p:cTn id="49" dur="800" decel="100000" fill="hold"/>
                                        <p:tgtEl>
                                          <p:spTgt spid="11"/>
                                        </p:tgtEl>
                                        <p:attrNameLst>
                                          <p:attrName>ppt_x</p:attrName>
                                        </p:attrNameLst>
                                      </p:cBhvr>
                                      <p:tavLst>
                                        <p:tav tm="0">
                                          <p:val>
                                            <p:strVal val="#ppt_x+0.4"/>
                                          </p:val>
                                        </p:tav>
                                        <p:tav tm="100000">
                                          <p:val>
                                            <p:strVal val="#ppt_x-0.05"/>
                                          </p:val>
                                        </p:tav>
                                      </p:tavLst>
                                    </p:anim>
                                    <p:anim calcmode="lin" valueType="num">
                                      <p:cBhvr>
                                        <p:cTn id="50" dur="800" decel="100000" fill="hold"/>
                                        <p:tgtEl>
                                          <p:spTgt spid="11"/>
                                        </p:tgtEl>
                                        <p:attrNameLst>
                                          <p:attrName>ppt_y</p:attrName>
                                        </p:attrNameLst>
                                      </p:cBhvr>
                                      <p:tavLst>
                                        <p:tav tm="0">
                                          <p:val>
                                            <p:strVal val="#ppt_y-0.4"/>
                                          </p:val>
                                        </p:tav>
                                        <p:tav tm="100000">
                                          <p:val>
                                            <p:strVal val="#ppt_y+0.1"/>
                                          </p:val>
                                        </p:tav>
                                      </p:tavLst>
                                    </p:anim>
                                    <p:anim calcmode="lin" valueType="num">
                                      <p:cBhvr>
                                        <p:cTn id="51" dur="200" accel="100000" fill="hold">
                                          <p:stCondLst>
                                            <p:cond delay="800"/>
                                          </p:stCondLst>
                                        </p:cTn>
                                        <p:tgtEl>
                                          <p:spTgt spid="11"/>
                                        </p:tgtEl>
                                        <p:attrNameLst>
                                          <p:attrName>ppt_x</p:attrName>
                                        </p:attrNameLst>
                                      </p:cBhvr>
                                      <p:tavLst>
                                        <p:tav tm="0">
                                          <p:val>
                                            <p:strVal val="#ppt_x-0.05"/>
                                          </p:val>
                                        </p:tav>
                                        <p:tav tm="100000">
                                          <p:val>
                                            <p:strVal val="#ppt_x"/>
                                          </p:val>
                                        </p:tav>
                                      </p:tavLst>
                                    </p:anim>
                                    <p:anim calcmode="lin" valueType="num">
                                      <p:cBhvr>
                                        <p:cTn id="52" dur="200" accel="100000" fill="hold">
                                          <p:stCondLst>
                                            <p:cond delay="800"/>
                                          </p:stCondLst>
                                        </p:cTn>
                                        <p:tgtEl>
                                          <p:spTgt spid="11"/>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10" grpId="0"/>
      <p:bldP spid="11"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5471" y="274638"/>
            <a:ext cx="8754704" cy="1143000"/>
          </a:xfrm>
        </p:spPr>
        <p:txBody>
          <a:bodyPr/>
          <a:lstStyle/>
          <a:p>
            <a:r>
              <a:rPr lang="en-US" sz="6000" dirty="0" smtClean="0"/>
              <a:t>Parts Per Million (</a:t>
            </a:r>
            <a:r>
              <a:rPr lang="en-US" sz="6000" dirty="0" err="1" smtClean="0"/>
              <a:t>ppm</a:t>
            </a:r>
            <a:r>
              <a:rPr lang="en-US" sz="6000" dirty="0" smtClean="0"/>
              <a:t>)</a:t>
            </a:r>
            <a:endParaRPr lang="en-US" sz="6000" dirty="0"/>
          </a:p>
        </p:txBody>
      </p:sp>
      <p:sp>
        <p:nvSpPr>
          <p:cNvPr id="3" name="Content Placeholder 2"/>
          <p:cNvSpPr>
            <a:spLocks noGrp="1"/>
          </p:cNvSpPr>
          <p:nvPr>
            <p:ph idx="1"/>
          </p:nvPr>
        </p:nvSpPr>
        <p:spPr>
          <a:xfrm>
            <a:off x="221226" y="2757948"/>
            <a:ext cx="8798949" cy="1179871"/>
          </a:xfrm>
        </p:spPr>
        <p:txBody>
          <a:bodyPr/>
          <a:lstStyle/>
          <a:p>
            <a:pPr>
              <a:buNone/>
            </a:pPr>
            <a:r>
              <a:rPr lang="en-US" sz="3200" dirty="0" smtClean="0"/>
              <a:t>How many </a:t>
            </a:r>
            <a:r>
              <a:rPr lang="en-US" sz="3200" dirty="0" err="1" smtClean="0"/>
              <a:t>ppm</a:t>
            </a:r>
            <a:r>
              <a:rPr lang="en-US" sz="3200" dirty="0" smtClean="0"/>
              <a:t> are in a 100.mL solution of water with 0.0043g oxygen dissolved in it?</a:t>
            </a:r>
            <a:endParaRPr lang="en-US" sz="3200" dirty="0"/>
          </a:p>
        </p:txBody>
      </p:sp>
      <p:sp>
        <p:nvSpPr>
          <p:cNvPr id="4" name="TextBox 3"/>
          <p:cNvSpPr txBox="1"/>
          <p:nvPr/>
        </p:nvSpPr>
        <p:spPr>
          <a:xfrm>
            <a:off x="2290916" y="1627239"/>
            <a:ext cx="2074607" cy="1077218"/>
          </a:xfrm>
          <a:prstGeom prst="rect">
            <a:avLst/>
          </a:prstGeom>
          <a:noFill/>
        </p:spPr>
        <p:txBody>
          <a:bodyPr wrap="none" rtlCol="0">
            <a:spAutoFit/>
          </a:bodyPr>
          <a:lstStyle/>
          <a:p>
            <a:r>
              <a:rPr lang="en-US" sz="3200" u="sng" dirty="0" smtClean="0"/>
              <a:t>  g solute  </a:t>
            </a:r>
          </a:p>
          <a:p>
            <a:r>
              <a:rPr lang="en-US" sz="3200" dirty="0" smtClean="0"/>
              <a:t> g solution</a:t>
            </a:r>
            <a:endParaRPr lang="en-US" sz="3200" dirty="0"/>
          </a:p>
        </p:txBody>
      </p:sp>
      <p:sp>
        <p:nvSpPr>
          <p:cNvPr id="5" name="TextBox 4"/>
          <p:cNvSpPr txBox="1"/>
          <p:nvPr/>
        </p:nvSpPr>
        <p:spPr>
          <a:xfrm>
            <a:off x="914401" y="1799303"/>
            <a:ext cx="1335622" cy="584775"/>
          </a:xfrm>
          <a:prstGeom prst="rect">
            <a:avLst/>
          </a:prstGeom>
          <a:noFill/>
        </p:spPr>
        <p:txBody>
          <a:bodyPr wrap="none" rtlCol="0">
            <a:spAutoFit/>
          </a:bodyPr>
          <a:lstStyle/>
          <a:p>
            <a:r>
              <a:rPr lang="en-US" sz="3200" dirty="0" err="1" smtClean="0"/>
              <a:t>ppm</a:t>
            </a:r>
            <a:r>
              <a:rPr lang="en-US" sz="3200" dirty="0" smtClean="0"/>
              <a:t> =</a:t>
            </a:r>
            <a:endParaRPr lang="en-US" sz="3200" dirty="0"/>
          </a:p>
        </p:txBody>
      </p:sp>
      <p:sp>
        <p:nvSpPr>
          <p:cNvPr id="6" name="TextBox 5"/>
          <p:cNvSpPr txBox="1"/>
          <p:nvPr/>
        </p:nvSpPr>
        <p:spPr>
          <a:xfrm>
            <a:off x="4370438" y="1833717"/>
            <a:ext cx="2393604" cy="584775"/>
          </a:xfrm>
          <a:prstGeom prst="rect">
            <a:avLst/>
          </a:prstGeom>
          <a:noFill/>
        </p:spPr>
        <p:txBody>
          <a:bodyPr wrap="none" rtlCol="0">
            <a:spAutoFit/>
          </a:bodyPr>
          <a:lstStyle/>
          <a:p>
            <a:r>
              <a:rPr lang="en-US" sz="3200" dirty="0" smtClean="0"/>
              <a:t>X 1,000,000</a:t>
            </a:r>
            <a:endParaRPr lang="en-US" sz="3200" dirty="0"/>
          </a:p>
        </p:txBody>
      </p:sp>
      <p:sp>
        <p:nvSpPr>
          <p:cNvPr id="7" name="TextBox 6"/>
          <p:cNvSpPr txBox="1"/>
          <p:nvPr/>
        </p:nvSpPr>
        <p:spPr>
          <a:xfrm>
            <a:off x="2104103" y="4021394"/>
            <a:ext cx="2074607" cy="1077218"/>
          </a:xfrm>
          <a:prstGeom prst="rect">
            <a:avLst/>
          </a:prstGeom>
          <a:noFill/>
        </p:spPr>
        <p:txBody>
          <a:bodyPr wrap="none" rtlCol="0">
            <a:spAutoFit/>
          </a:bodyPr>
          <a:lstStyle/>
          <a:p>
            <a:r>
              <a:rPr lang="en-US" sz="3200" u="sng" dirty="0" smtClean="0"/>
              <a:t>  </a:t>
            </a:r>
            <a:r>
              <a:rPr lang="en-US" sz="3200" u="sng" dirty="0" smtClean="0"/>
              <a:t>0.0043g </a:t>
            </a:r>
            <a:endParaRPr lang="en-US" sz="3200" u="sng" dirty="0" smtClean="0"/>
          </a:p>
          <a:p>
            <a:r>
              <a:rPr lang="en-US" sz="3200" dirty="0" smtClean="0"/>
              <a:t> </a:t>
            </a:r>
            <a:r>
              <a:rPr lang="en-US" sz="3200" dirty="0" smtClean="0"/>
              <a:t>   100g</a:t>
            </a:r>
            <a:endParaRPr lang="en-US" sz="3200" dirty="0"/>
          </a:p>
        </p:txBody>
      </p:sp>
      <p:sp>
        <p:nvSpPr>
          <p:cNvPr id="8" name="TextBox 7"/>
          <p:cNvSpPr txBox="1"/>
          <p:nvPr/>
        </p:nvSpPr>
        <p:spPr>
          <a:xfrm>
            <a:off x="4050890" y="4198375"/>
            <a:ext cx="2393604" cy="584775"/>
          </a:xfrm>
          <a:prstGeom prst="rect">
            <a:avLst/>
          </a:prstGeom>
          <a:noFill/>
        </p:spPr>
        <p:txBody>
          <a:bodyPr wrap="none" rtlCol="0">
            <a:spAutoFit/>
          </a:bodyPr>
          <a:lstStyle/>
          <a:p>
            <a:r>
              <a:rPr lang="en-US" sz="3200" dirty="0" smtClean="0"/>
              <a:t>X 1,000,000</a:t>
            </a:r>
            <a:endParaRPr lang="en-US" sz="3200" dirty="0"/>
          </a:p>
        </p:txBody>
      </p:sp>
      <p:sp>
        <p:nvSpPr>
          <p:cNvPr id="9" name="TextBox 8"/>
          <p:cNvSpPr txBox="1"/>
          <p:nvPr/>
        </p:nvSpPr>
        <p:spPr>
          <a:xfrm>
            <a:off x="6513870" y="4154129"/>
            <a:ext cx="1904689" cy="584775"/>
          </a:xfrm>
          <a:prstGeom prst="rect">
            <a:avLst/>
          </a:prstGeom>
          <a:noFill/>
        </p:spPr>
        <p:txBody>
          <a:bodyPr wrap="none" rtlCol="0">
            <a:spAutoFit/>
          </a:bodyPr>
          <a:lstStyle/>
          <a:p>
            <a:r>
              <a:rPr lang="en-US" sz="3200" dirty="0" smtClean="0"/>
              <a:t>= 43 </a:t>
            </a:r>
            <a:r>
              <a:rPr lang="en-US" sz="3200" dirty="0" err="1" smtClean="0"/>
              <a:t>ppm</a:t>
            </a:r>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8"/>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8" grpId="0"/>
      <p:bldP spid="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5471" y="274638"/>
            <a:ext cx="8754704" cy="1143000"/>
          </a:xfrm>
        </p:spPr>
        <p:txBody>
          <a:bodyPr/>
          <a:lstStyle/>
          <a:p>
            <a:r>
              <a:rPr lang="en-US" sz="6000" dirty="0" smtClean="0"/>
              <a:t>Parts Per Million (</a:t>
            </a:r>
            <a:r>
              <a:rPr lang="en-US" sz="6000" dirty="0" err="1" smtClean="0"/>
              <a:t>ppm</a:t>
            </a:r>
            <a:r>
              <a:rPr lang="en-US" sz="6000" dirty="0" smtClean="0"/>
              <a:t>)</a:t>
            </a:r>
            <a:endParaRPr lang="en-US" sz="6000" dirty="0"/>
          </a:p>
        </p:txBody>
      </p:sp>
      <p:sp>
        <p:nvSpPr>
          <p:cNvPr id="3" name="Content Placeholder 2"/>
          <p:cNvSpPr>
            <a:spLocks noGrp="1"/>
          </p:cNvSpPr>
          <p:nvPr>
            <p:ph idx="1"/>
          </p:nvPr>
        </p:nvSpPr>
        <p:spPr>
          <a:xfrm>
            <a:off x="176981" y="1563329"/>
            <a:ext cx="8775291" cy="1179871"/>
          </a:xfrm>
        </p:spPr>
        <p:txBody>
          <a:bodyPr/>
          <a:lstStyle/>
          <a:p>
            <a:pPr>
              <a:buNone/>
            </a:pPr>
            <a:r>
              <a:rPr lang="en-US" sz="3200" dirty="0" smtClean="0"/>
              <a:t>A certain gas has a concentration in water of 2.00mg per 100.g of water.  What is the </a:t>
            </a:r>
            <a:r>
              <a:rPr lang="en-US" sz="3200" dirty="0" err="1" smtClean="0"/>
              <a:t>ppm</a:t>
            </a:r>
            <a:r>
              <a:rPr lang="en-US" sz="3200" dirty="0" smtClean="0"/>
              <a:t>?</a:t>
            </a:r>
            <a:endParaRPr lang="en-US" sz="3200" dirty="0"/>
          </a:p>
        </p:txBody>
      </p:sp>
      <p:sp>
        <p:nvSpPr>
          <p:cNvPr id="7" name="TextBox 6"/>
          <p:cNvSpPr txBox="1"/>
          <p:nvPr/>
        </p:nvSpPr>
        <p:spPr>
          <a:xfrm>
            <a:off x="1705897" y="2989007"/>
            <a:ext cx="1436612" cy="1077218"/>
          </a:xfrm>
          <a:prstGeom prst="rect">
            <a:avLst/>
          </a:prstGeom>
          <a:noFill/>
        </p:spPr>
        <p:txBody>
          <a:bodyPr wrap="none" rtlCol="0">
            <a:spAutoFit/>
          </a:bodyPr>
          <a:lstStyle/>
          <a:p>
            <a:r>
              <a:rPr lang="en-US" sz="3200" u="sng" dirty="0" smtClean="0"/>
              <a:t> </a:t>
            </a:r>
            <a:r>
              <a:rPr lang="en-US" sz="3200" u="sng" dirty="0" smtClean="0"/>
              <a:t>.002g </a:t>
            </a:r>
            <a:endParaRPr lang="en-US" sz="3200" u="sng" dirty="0" smtClean="0"/>
          </a:p>
          <a:p>
            <a:r>
              <a:rPr lang="en-US" sz="3200" dirty="0" smtClean="0"/>
              <a:t> </a:t>
            </a:r>
            <a:r>
              <a:rPr lang="en-US" sz="3200" dirty="0" smtClean="0"/>
              <a:t>100g</a:t>
            </a:r>
            <a:endParaRPr lang="en-US" sz="3200" dirty="0"/>
          </a:p>
        </p:txBody>
      </p:sp>
      <p:sp>
        <p:nvSpPr>
          <p:cNvPr id="8" name="TextBox 7"/>
          <p:cNvSpPr txBox="1"/>
          <p:nvPr/>
        </p:nvSpPr>
        <p:spPr>
          <a:xfrm>
            <a:off x="3195483" y="3180737"/>
            <a:ext cx="2393604" cy="584775"/>
          </a:xfrm>
          <a:prstGeom prst="rect">
            <a:avLst/>
          </a:prstGeom>
          <a:noFill/>
        </p:spPr>
        <p:txBody>
          <a:bodyPr wrap="none" rtlCol="0">
            <a:spAutoFit/>
          </a:bodyPr>
          <a:lstStyle/>
          <a:p>
            <a:r>
              <a:rPr lang="en-US" sz="3200" dirty="0" smtClean="0"/>
              <a:t>X 1,000,000</a:t>
            </a:r>
            <a:endParaRPr lang="en-US" sz="3200" dirty="0"/>
          </a:p>
        </p:txBody>
      </p:sp>
      <p:sp>
        <p:nvSpPr>
          <p:cNvPr id="9" name="TextBox 8"/>
          <p:cNvSpPr txBox="1"/>
          <p:nvPr/>
        </p:nvSpPr>
        <p:spPr>
          <a:xfrm>
            <a:off x="5658465" y="3180736"/>
            <a:ext cx="2246128" cy="584775"/>
          </a:xfrm>
          <a:prstGeom prst="rect">
            <a:avLst/>
          </a:prstGeom>
          <a:noFill/>
        </p:spPr>
        <p:txBody>
          <a:bodyPr wrap="none" rtlCol="0">
            <a:spAutoFit/>
          </a:bodyPr>
          <a:lstStyle/>
          <a:p>
            <a:r>
              <a:rPr lang="en-US" sz="3200" dirty="0" smtClean="0"/>
              <a:t>= 20.0 </a:t>
            </a:r>
            <a:r>
              <a:rPr lang="en-US" sz="3200" dirty="0" err="1" smtClean="0"/>
              <a:t>ppm</a:t>
            </a:r>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5281" y="289386"/>
            <a:ext cx="6316662" cy="1143000"/>
          </a:xfrm>
        </p:spPr>
        <p:txBody>
          <a:bodyPr/>
          <a:lstStyle/>
          <a:p>
            <a:r>
              <a:rPr lang="en-US" sz="6000" dirty="0" smtClean="0"/>
              <a:t>Problem 1</a:t>
            </a:r>
            <a:endParaRPr lang="en-US" sz="6000" dirty="0"/>
          </a:p>
        </p:txBody>
      </p:sp>
      <p:sp>
        <p:nvSpPr>
          <p:cNvPr id="3" name="Content Placeholder 2"/>
          <p:cNvSpPr>
            <a:spLocks noGrp="1"/>
          </p:cNvSpPr>
          <p:nvPr>
            <p:ph idx="1"/>
          </p:nvPr>
        </p:nvSpPr>
        <p:spPr>
          <a:xfrm>
            <a:off x="2241756" y="1600200"/>
            <a:ext cx="6778420" cy="4525963"/>
          </a:xfrm>
        </p:spPr>
        <p:txBody>
          <a:bodyPr/>
          <a:lstStyle/>
          <a:p>
            <a:r>
              <a:rPr lang="en-US" sz="3200" dirty="0" smtClean="0"/>
              <a:t>If 0.025 gram of </a:t>
            </a:r>
            <a:r>
              <a:rPr lang="en-US" sz="3200" dirty="0" err="1" smtClean="0"/>
              <a:t>Pb</a:t>
            </a:r>
            <a:r>
              <a:rPr lang="en-US" sz="3200" dirty="0" smtClean="0"/>
              <a:t>(NO</a:t>
            </a:r>
            <a:r>
              <a:rPr lang="en-US" sz="3200" baseline="-25000" dirty="0" smtClean="0"/>
              <a:t>3</a:t>
            </a:r>
            <a:r>
              <a:rPr lang="en-US" sz="3200" dirty="0" smtClean="0"/>
              <a:t>)</a:t>
            </a:r>
            <a:r>
              <a:rPr lang="en-US" sz="3200" baseline="-25000" dirty="0" smtClean="0"/>
              <a:t>2</a:t>
            </a:r>
            <a:r>
              <a:rPr lang="en-US" sz="3200" dirty="0" smtClean="0"/>
              <a:t> is dissolved in 100. grams of H</a:t>
            </a:r>
            <a:r>
              <a:rPr lang="en-US" sz="3200" baseline="-25000" dirty="0" smtClean="0"/>
              <a:t>2</a:t>
            </a:r>
            <a:r>
              <a:rPr lang="en-US" sz="3200" dirty="0" smtClean="0"/>
              <a:t>O, what is the concentration of the resulting solution, in parts per million</a:t>
            </a:r>
            <a:r>
              <a:rPr lang="en-US" sz="3200" dirty="0" smtClean="0"/>
              <a:t>?</a:t>
            </a:r>
          </a:p>
          <a:p>
            <a:endParaRPr lang="en-US" sz="3200" dirty="0" smtClean="0"/>
          </a:p>
          <a:p>
            <a:pPr>
              <a:buNone/>
            </a:pPr>
            <a:endParaRPr lang="en-US" sz="3200" dirty="0" smtClean="0"/>
          </a:p>
          <a:p>
            <a:r>
              <a:rPr lang="en-US" sz="3200" dirty="0" smtClean="0"/>
              <a:t>250 </a:t>
            </a:r>
            <a:r>
              <a:rPr lang="en-US" sz="3200" dirty="0" err="1" smtClean="0"/>
              <a:t>ppm</a:t>
            </a:r>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3771" y="200896"/>
            <a:ext cx="6316662" cy="1143000"/>
          </a:xfrm>
        </p:spPr>
        <p:txBody>
          <a:bodyPr/>
          <a:lstStyle/>
          <a:p>
            <a:r>
              <a:rPr lang="en-US" sz="6000" dirty="0" smtClean="0"/>
              <a:t>Problem 2</a:t>
            </a:r>
            <a:endParaRPr lang="en-US" sz="6000" dirty="0"/>
          </a:p>
        </p:txBody>
      </p:sp>
      <p:sp>
        <p:nvSpPr>
          <p:cNvPr id="3" name="Content Placeholder 2"/>
          <p:cNvSpPr>
            <a:spLocks noGrp="1"/>
          </p:cNvSpPr>
          <p:nvPr>
            <p:ph idx="1"/>
          </p:nvPr>
        </p:nvSpPr>
        <p:spPr>
          <a:xfrm>
            <a:off x="2590750" y="1600200"/>
            <a:ext cx="6346773" cy="4525963"/>
          </a:xfrm>
        </p:spPr>
        <p:txBody>
          <a:bodyPr/>
          <a:lstStyle/>
          <a:p>
            <a:r>
              <a:rPr lang="en-US" sz="3200" dirty="0" smtClean="0"/>
              <a:t>What is the concentration of a solution, in parts per million, if 0.02 gram of Na</a:t>
            </a:r>
            <a:r>
              <a:rPr lang="en-US" sz="3200" baseline="-25000" dirty="0" smtClean="0"/>
              <a:t>3</a:t>
            </a:r>
            <a:r>
              <a:rPr lang="en-US" sz="3200" dirty="0" smtClean="0"/>
              <a:t>PO</a:t>
            </a:r>
            <a:r>
              <a:rPr lang="en-US" sz="3200" baseline="-25000" dirty="0" smtClean="0"/>
              <a:t>4</a:t>
            </a:r>
            <a:r>
              <a:rPr lang="en-US" sz="3200" dirty="0" smtClean="0"/>
              <a:t> is dissolved in 1,000 grams of water</a:t>
            </a:r>
            <a:r>
              <a:rPr lang="en-US" sz="3200" dirty="0" smtClean="0"/>
              <a:t>?</a:t>
            </a:r>
          </a:p>
          <a:p>
            <a:endParaRPr lang="en-US" sz="3200" dirty="0" smtClean="0"/>
          </a:p>
          <a:p>
            <a:pPr>
              <a:buNone/>
            </a:pPr>
            <a:endParaRPr lang="en-US" sz="3200" dirty="0" smtClean="0"/>
          </a:p>
          <a:p>
            <a:r>
              <a:rPr lang="en-US" sz="3200" dirty="0" smtClean="0"/>
              <a:t>20 </a:t>
            </a:r>
            <a:r>
              <a:rPr lang="en-US" sz="3200" dirty="0" err="1" smtClean="0"/>
              <a:t>ppm</a:t>
            </a:r>
            <a:endParaRPr lang="en-US" sz="32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0029" y="245141"/>
            <a:ext cx="6316662" cy="1143000"/>
          </a:xfrm>
        </p:spPr>
        <p:txBody>
          <a:bodyPr/>
          <a:lstStyle/>
          <a:p>
            <a:r>
              <a:rPr lang="en-US" sz="6000" dirty="0" smtClean="0"/>
              <a:t>Problem 3</a:t>
            </a:r>
            <a:endParaRPr lang="en-US" sz="6000" dirty="0"/>
          </a:p>
        </p:txBody>
      </p:sp>
      <p:sp>
        <p:nvSpPr>
          <p:cNvPr id="3" name="Content Placeholder 2"/>
          <p:cNvSpPr>
            <a:spLocks noGrp="1"/>
          </p:cNvSpPr>
          <p:nvPr>
            <p:ph idx="1"/>
          </p:nvPr>
        </p:nvSpPr>
        <p:spPr>
          <a:xfrm>
            <a:off x="3524865" y="1312606"/>
            <a:ext cx="5495310" cy="5353665"/>
          </a:xfrm>
        </p:spPr>
        <p:txBody>
          <a:bodyPr>
            <a:normAutofit lnSpcReduction="10000"/>
          </a:bodyPr>
          <a:lstStyle/>
          <a:p>
            <a:r>
              <a:rPr lang="en-US" sz="3200" dirty="0" smtClean="0"/>
              <a:t>A safe level of fluoride ions is added to many public drinking water supplies.  Fluoride ions have been found to help prevent tooth decay.  Another common source of fluoride ions is toothpaste.  One of the fluoride compounds used in toothpaste is tin (II) fluoride.</a:t>
            </a:r>
          </a:p>
        </p:txBody>
      </p:sp>
      <p:pic>
        <p:nvPicPr>
          <p:cNvPr id="4" name="Picture 3" descr="drinking-water.jpg"/>
          <p:cNvPicPr>
            <a:picLocks noChangeAspect="1"/>
          </p:cNvPicPr>
          <p:nvPr/>
        </p:nvPicPr>
        <p:blipFill>
          <a:blip r:embed="rId2" cstate="print"/>
          <a:stretch>
            <a:fillRect/>
          </a:stretch>
        </p:blipFill>
        <p:spPr>
          <a:xfrm>
            <a:off x="0" y="3982065"/>
            <a:ext cx="3834580" cy="2875935"/>
          </a:xfrm>
          <a:prstGeom prst="rect">
            <a:avLst/>
          </a:prstGeom>
        </p:spPr>
      </p:pic>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RNRSTYLE" val="Indezine_SM_Title"/>
</p:tagLst>
</file>

<file path=ppt/tags/tag2.xml><?xml version="1.0" encoding="utf-8"?>
<p:tagLst xmlns:a="http://schemas.openxmlformats.org/drawingml/2006/main" xmlns:r="http://schemas.openxmlformats.org/officeDocument/2006/relationships" xmlns:p="http://schemas.openxmlformats.org/presentationml/2006/main">
  <p:tag name="RNRSTYLE" val="Indezine_SM_Text"/>
</p:tagLst>
</file>

<file path=ppt/tags/tag3.xml><?xml version="1.0" encoding="utf-8"?>
<p:tagLst xmlns:a="http://schemas.openxmlformats.org/drawingml/2006/main" xmlns:r="http://schemas.openxmlformats.org/officeDocument/2006/relationships" xmlns:p="http://schemas.openxmlformats.org/presentationml/2006/main">
  <p:tag name="RNRSTYLE" val="Indezine_TM_Title"/>
</p:tagLst>
</file>

<file path=ppt/tags/tag4.xml><?xml version="1.0" encoding="utf-8"?>
<p:tagLst xmlns:a="http://schemas.openxmlformats.org/drawingml/2006/main" xmlns:r="http://schemas.openxmlformats.org/officeDocument/2006/relationships" xmlns:p="http://schemas.openxmlformats.org/presentationml/2006/main">
  <p:tag name="RNRSTYLE" val="Indezine_TM_Text"/>
</p:tagLst>
</file>

<file path=ppt/tags/tag5.xml><?xml version="1.0" encoding="utf-8"?>
<p:tagLst xmlns:a="http://schemas.openxmlformats.org/drawingml/2006/main" xmlns:r="http://schemas.openxmlformats.org/officeDocument/2006/relationships" xmlns:p="http://schemas.openxmlformats.org/presentationml/2006/main">
  <p:tag name="RNRSTYLE" val="Indezine_SM2_Title"/>
</p:tagLst>
</file>

<file path=ppt/tags/tag6.xml><?xml version="1.0" encoding="utf-8"?>
<p:tagLst xmlns:a="http://schemas.openxmlformats.org/drawingml/2006/main" xmlns:r="http://schemas.openxmlformats.org/officeDocument/2006/relationships" xmlns:p="http://schemas.openxmlformats.org/presentationml/2006/main">
  <p:tag name="RNRSTYLE" val="Indezine_SM2_Text"/>
</p:tagLst>
</file>

<file path=ppt/tags/tag7.xml><?xml version="1.0" encoding="utf-8"?>
<p:tagLst xmlns:a="http://schemas.openxmlformats.org/drawingml/2006/main" xmlns:r="http://schemas.openxmlformats.org/officeDocument/2006/relationships" xmlns:p="http://schemas.openxmlformats.org/presentationml/2006/main">
  <p:tag name="RNRSTYLE" val="Indezine_TM2_Title"/>
</p:tagLst>
</file>

<file path=ppt/tags/tag8.xml><?xml version="1.0" encoding="utf-8"?>
<p:tagLst xmlns:a="http://schemas.openxmlformats.org/drawingml/2006/main" xmlns:r="http://schemas.openxmlformats.org/officeDocument/2006/relationships" xmlns:p="http://schemas.openxmlformats.org/presentationml/2006/main">
  <p:tag name="RNRSTYLE" val="Indezine_TM2_Text"/>
</p:tagLst>
</file>

<file path=ppt/theme/theme1.xml><?xml version="1.0" encoding="utf-8"?>
<a:theme xmlns:a="http://schemas.openxmlformats.org/drawingml/2006/main" name="ind_1255_slide">
  <a:themeElements>
    <a:clrScheme name="Office Theme 2">
      <a:dk1>
        <a:srgbClr val="000000"/>
      </a:dk1>
      <a:lt1>
        <a:srgbClr val="FFCC99"/>
      </a:lt1>
      <a:dk2>
        <a:srgbClr val="000000"/>
      </a:dk2>
      <a:lt2>
        <a:srgbClr val="CCCCCC"/>
      </a:lt2>
      <a:accent1>
        <a:srgbClr val="8C3823"/>
      </a:accent1>
      <a:accent2>
        <a:srgbClr val="6E4D00"/>
      </a:accent2>
      <a:accent3>
        <a:srgbClr val="FFE2CA"/>
      </a:accent3>
      <a:accent4>
        <a:srgbClr val="000000"/>
      </a:accent4>
      <a:accent5>
        <a:srgbClr val="C5AEAC"/>
      </a:accent5>
      <a:accent6>
        <a:srgbClr val="634500"/>
      </a:accent6>
      <a:hlink>
        <a:srgbClr val="803100"/>
      </a:hlink>
      <a:folHlink>
        <a:srgbClr val="80003E"/>
      </a:folHlink>
    </a:clrScheme>
    <a:fontScheme name="Office Theme">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CC99"/>
        </a:lt1>
        <a:dk2>
          <a:srgbClr val="000000"/>
        </a:dk2>
        <a:lt2>
          <a:srgbClr val="CCCCCC"/>
        </a:lt2>
        <a:accent1>
          <a:srgbClr val="8C541C"/>
        </a:accent1>
        <a:accent2>
          <a:srgbClr val="804000"/>
        </a:accent2>
        <a:accent3>
          <a:srgbClr val="FFE2CA"/>
        </a:accent3>
        <a:accent4>
          <a:srgbClr val="000000"/>
        </a:accent4>
        <a:accent5>
          <a:srgbClr val="C5B3AB"/>
        </a:accent5>
        <a:accent6>
          <a:srgbClr val="733900"/>
        </a:accent6>
        <a:hlink>
          <a:srgbClr val="733511"/>
        </a:hlink>
        <a:folHlink>
          <a:srgbClr val="6B29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CC99"/>
        </a:lt1>
        <a:dk2>
          <a:srgbClr val="000000"/>
        </a:dk2>
        <a:lt2>
          <a:srgbClr val="CCCCCC"/>
        </a:lt2>
        <a:accent1>
          <a:srgbClr val="8C3823"/>
        </a:accent1>
        <a:accent2>
          <a:srgbClr val="6E4D00"/>
        </a:accent2>
        <a:accent3>
          <a:srgbClr val="FFE2CA"/>
        </a:accent3>
        <a:accent4>
          <a:srgbClr val="000000"/>
        </a:accent4>
        <a:accent5>
          <a:srgbClr val="C5AEAC"/>
        </a:accent5>
        <a:accent6>
          <a:srgbClr val="634500"/>
        </a:accent6>
        <a:hlink>
          <a:srgbClr val="803100"/>
        </a:hlink>
        <a:folHlink>
          <a:srgbClr val="80003E"/>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CC99"/>
        </a:lt1>
        <a:dk2>
          <a:srgbClr val="000000"/>
        </a:dk2>
        <a:lt2>
          <a:srgbClr val="CCCCCC"/>
        </a:lt2>
        <a:accent1>
          <a:srgbClr val="146644"/>
        </a:accent1>
        <a:accent2>
          <a:srgbClr val="804000"/>
        </a:accent2>
        <a:accent3>
          <a:srgbClr val="FFE2CA"/>
        </a:accent3>
        <a:accent4>
          <a:srgbClr val="000000"/>
        </a:accent4>
        <a:accent5>
          <a:srgbClr val="AAB8B0"/>
        </a:accent5>
        <a:accent6>
          <a:srgbClr val="733900"/>
        </a:accent6>
        <a:hlink>
          <a:srgbClr val="2F4C1F"/>
        </a:hlink>
        <a:folHlink>
          <a:srgbClr val="313559"/>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CC99"/>
        </a:lt1>
        <a:dk2>
          <a:srgbClr val="000000"/>
        </a:dk2>
        <a:lt2>
          <a:srgbClr val="CCCCCC"/>
        </a:lt2>
        <a:accent1>
          <a:srgbClr val="2C516E"/>
        </a:accent1>
        <a:accent2>
          <a:srgbClr val="5F661F"/>
        </a:accent2>
        <a:accent3>
          <a:srgbClr val="FFE2CA"/>
        </a:accent3>
        <a:accent4>
          <a:srgbClr val="000000"/>
        </a:accent4>
        <a:accent5>
          <a:srgbClr val="ACB3BA"/>
        </a:accent5>
        <a:accent6>
          <a:srgbClr val="555C1B"/>
        </a:accent6>
        <a:hlink>
          <a:srgbClr val="593156"/>
        </a:hlink>
        <a:folHlink>
          <a:srgbClr val="8031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CCCCCC"/>
        </a:lt2>
        <a:accent1>
          <a:srgbClr val="8C541C"/>
        </a:accent1>
        <a:accent2>
          <a:srgbClr val="804000"/>
        </a:accent2>
        <a:accent3>
          <a:srgbClr val="FFFFFF"/>
        </a:accent3>
        <a:accent4>
          <a:srgbClr val="000000"/>
        </a:accent4>
        <a:accent5>
          <a:srgbClr val="C5B3AB"/>
        </a:accent5>
        <a:accent6>
          <a:srgbClr val="733900"/>
        </a:accent6>
        <a:hlink>
          <a:srgbClr val="733511"/>
        </a:hlink>
        <a:folHlink>
          <a:srgbClr val="6B290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CCCCCC"/>
        </a:lt2>
        <a:accent1>
          <a:srgbClr val="8C3823"/>
        </a:accent1>
        <a:accent2>
          <a:srgbClr val="6E4D00"/>
        </a:accent2>
        <a:accent3>
          <a:srgbClr val="FFFFFF"/>
        </a:accent3>
        <a:accent4>
          <a:srgbClr val="000000"/>
        </a:accent4>
        <a:accent5>
          <a:srgbClr val="C5AEAC"/>
        </a:accent5>
        <a:accent6>
          <a:srgbClr val="634500"/>
        </a:accent6>
        <a:hlink>
          <a:srgbClr val="803100"/>
        </a:hlink>
        <a:folHlink>
          <a:srgbClr val="80003E"/>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CCCCCC"/>
        </a:lt2>
        <a:accent1>
          <a:srgbClr val="146644"/>
        </a:accent1>
        <a:accent2>
          <a:srgbClr val="804000"/>
        </a:accent2>
        <a:accent3>
          <a:srgbClr val="FFFFFF"/>
        </a:accent3>
        <a:accent4>
          <a:srgbClr val="000000"/>
        </a:accent4>
        <a:accent5>
          <a:srgbClr val="AAB8B0"/>
        </a:accent5>
        <a:accent6>
          <a:srgbClr val="733900"/>
        </a:accent6>
        <a:hlink>
          <a:srgbClr val="2F4C1F"/>
        </a:hlink>
        <a:folHlink>
          <a:srgbClr val="313559"/>
        </a:folHlink>
      </a:clrScheme>
      <a:clrMap bg1="lt1" tx1="dk1" bg2="lt2" tx2="dk2" accent1="accent1" accent2="accent2" accent3="accent3" accent4="accent4" accent5="accent5" accent6="accent6" hlink="hlink" folHlink="folHlink"/>
    </a:extraClrScheme>
    <a:extraClrScheme>
      <a:clrScheme name="Office Theme 8">
        <a:dk1>
          <a:srgbClr val="000000"/>
        </a:dk1>
        <a:lt1>
          <a:srgbClr val="FFFFFF"/>
        </a:lt1>
        <a:dk2>
          <a:srgbClr val="000000"/>
        </a:dk2>
        <a:lt2>
          <a:srgbClr val="CCCCCC"/>
        </a:lt2>
        <a:accent1>
          <a:srgbClr val="2C516E"/>
        </a:accent1>
        <a:accent2>
          <a:srgbClr val="5F661F"/>
        </a:accent2>
        <a:accent3>
          <a:srgbClr val="FFFFFF"/>
        </a:accent3>
        <a:accent4>
          <a:srgbClr val="000000"/>
        </a:accent4>
        <a:accent5>
          <a:srgbClr val="ACB3BA"/>
        </a:accent5>
        <a:accent6>
          <a:srgbClr val="555C1B"/>
        </a:accent6>
        <a:hlink>
          <a:srgbClr val="593156"/>
        </a:hlink>
        <a:folHlink>
          <a:srgbClr val="8031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Default Design">
  <a:themeElements>
    <a:clrScheme name="1_Default Design 2">
      <a:dk1>
        <a:srgbClr val="000000"/>
      </a:dk1>
      <a:lt1>
        <a:srgbClr val="FFCC99"/>
      </a:lt1>
      <a:dk2>
        <a:srgbClr val="000000"/>
      </a:dk2>
      <a:lt2>
        <a:srgbClr val="CCCCCC"/>
      </a:lt2>
      <a:accent1>
        <a:srgbClr val="8C3823"/>
      </a:accent1>
      <a:accent2>
        <a:srgbClr val="6E4D00"/>
      </a:accent2>
      <a:accent3>
        <a:srgbClr val="FFE2CA"/>
      </a:accent3>
      <a:accent4>
        <a:srgbClr val="000000"/>
      </a:accent4>
      <a:accent5>
        <a:srgbClr val="C5AEAC"/>
      </a:accent5>
      <a:accent6>
        <a:srgbClr val="634500"/>
      </a:accent6>
      <a:hlink>
        <a:srgbClr val="803100"/>
      </a:hlink>
      <a:folHlink>
        <a:srgbClr val="80003E"/>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CC99"/>
        </a:lt1>
        <a:dk2>
          <a:srgbClr val="000000"/>
        </a:dk2>
        <a:lt2>
          <a:srgbClr val="CCCCCC"/>
        </a:lt2>
        <a:accent1>
          <a:srgbClr val="8C541C"/>
        </a:accent1>
        <a:accent2>
          <a:srgbClr val="804000"/>
        </a:accent2>
        <a:accent3>
          <a:srgbClr val="FFE2CA"/>
        </a:accent3>
        <a:accent4>
          <a:srgbClr val="000000"/>
        </a:accent4>
        <a:accent5>
          <a:srgbClr val="C5B3AB"/>
        </a:accent5>
        <a:accent6>
          <a:srgbClr val="733900"/>
        </a:accent6>
        <a:hlink>
          <a:srgbClr val="733511"/>
        </a:hlink>
        <a:folHlink>
          <a:srgbClr val="6B29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CC99"/>
        </a:lt1>
        <a:dk2>
          <a:srgbClr val="000000"/>
        </a:dk2>
        <a:lt2>
          <a:srgbClr val="CCCCCC"/>
        </a:lt2>
        <a:accent1>
          <a:srgbClr val="8C3823"/>
        </a:accent1>
        <a:accent2>
          <a:srgbClr val="6E4D00"/>
        </a:accent2>
        <a:accent3>
          <a:srgbClr val="FFE2CA"/>
        </a:accent3>
        <a:accent4>
          <a:srgbClr val="000000"/>
        </a:accent4>
        <a:accent5>
          <a:srgbClr val="C5AEAC"/>
        </a:accent5>
        <a:accent6>
          <a:srgbClr val="634500"/>
        </a:accent6>
        <a:hlink>
          <a:srgbClr val="803100"/>
        </a:hlink>
        <a:folHlink>
          <a:srgbClr val="80003E"/>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CC99"/>
        </a:lt1>
        <a:dk2>
          <a:srgbClr val="000000"/>
        </a:dk2>
        <a:lt2>
          <a:srgbClr val="CCCCCC"/>
        </a:lt2>
        <a:accent1>
          <a:srgbClr val="146644"/>
        </a:accent1>
        <a:accent2>
          <a:srgbClr val="804000"/>
        </a:accent2>
        <a:accent3>
          <a:srgbClr val="FFE2CA"/>
        </a:accent3>
        <a:accent4>
          <a:srgbClr val="000000"/>
        </a:accent4>
        <a:accent5>
          <a:srgbClr val="AAB8B0"/>
        </a:accent5>
        <a:accent6>
          <a:srgbClr val="733900"/>
        </a:accent6>
        <a:hlink>
          <a:srgbClr val="2F4C1F"/>
        </a:hlink>
        <a:folHlink>
          <a:srgbClr val="313559"/>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FFCC99"/>
        </a:lt1>
        <a:dk2>
          <a:srgbClr val="000000"/>
        </a:dk2>
        <a:lt2>
          <a:srgbClr val="CCCCCC"/>
        </a:lt2>
        <a:accent1>
          <a:srgbClr val="2C516E"/>
        </a:accent1>
        <a:accent2>
          <a:srgbClr val="5F661F"/>
        </a:accent2>
        <a:accent3>
          <a:srgbClr val="FFE2CA"/>
        </a:accent3>
        <a:accent4>
          <a:srgbClr val="000000"/>
        </a:accent4>
        <a:accent5>
          <a:srgbClr val="ACB3BA"/>
        </a:accent5>
        <a:accent6>
          <a:srgbClr val="555C1B"/>
        </a:accent6>
        <a:hlink>
          <a:srgbClr val="593156"/>
        </a:hlink>
        <a:folHlink>
          <a:srgbClr val="8031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FF"/>
        </a:lt1>
        <a:dk2>
          <a:srgbClr val="000000"/>
        </a:dk2>
        <a:lt2>
          <a:srgbClr val="CCCCCC"/>
        </a:lt2>
        <a:accent1>
          <a:srgbClr val="8C541C"/>
        </a:accent1>
        <a:accent2>
          <a:srgbClr val="804000"/>
        </a:accent2>
        <a:accent3>
          <a:srgbClr val="FFFFFF"/>
        </a:accent3>
        <a:accent4>
          <a:srgbClr val="000000"/>
        </a:accent4>
        <a:accent5>
          <a:srgbClr val="C5B3AB"/>
        </a:accent5>
        <a:accent6>
          <a:srgbClr val="733900"/>
        </a:accent6>
        <a:hlink>
          <a:srgbClr val="733511"/>
        </a:hlink>
        <a:folHlink>
          <a:srgbClr val="6B2900"/>
        </a:folHlink>
      </a:clrScheme>
      <a:clrMap bg1="lt1" tx1="dk1" bg2="lt2" tx2="dk2" accent1="accent1" accent2="accent2" accent3="accent3" accent4="accent4" accent5="accent5" accent6="accent6" hlink="hlink" folHlink="folHlink"/>
    </a:extraClrScheme>
    <a:extraClrScheme>
      <a:clrScheme name="1_Default Design 6">
        <a:dk1>
          <a:srgbClr val="000000"/>
        </a:dk1>
        <a:lt1>
          <a:srgbClr val="FFFFFF"/>
        </a:lt1>
        <a:dk2>
          <a:srgbClr val="000000"/>
        </a:dk2>
        <a:lt2>
          <a:srgbClr val="CCCCCC"/>
        </a:lt2>
        <a:accent1>
          <a:srgbClr val="8C3823"/>
        </a:accent1>
        <a:accent2>
          <a:srgbClr val="6E4D00"/>
        </a:accent2>
        <a:accent3>
          <a:srgbClr val="FFFFFF"/>
        </a:accent3>
        <a:accent4>
          <a:srgbClr val="000000"/>
        </a:accent4>
        <a:accent5>
          <a:srgbClr val="C5AEAC"/>
        </a:accent5>
        <a:accent6>
          <a:srgbClr val="634500"/>
        </a:accent6>
        <a:hlink>
          <a:srgbClr val="803100"/>
        </a:hlink>
        <a:folHlink>
          <a:srgbClr val="80003E"/>
        </a:folHlink>
      </a:clrScheme>
      <a:clrMap bg1="lt1" tx1="dk1" bg2="lt2" tx2="dk2" accent1="accent1" accent2="accent2" accent3="accent3" accent4="accent4" accent5="accent5" accent6="accent6" hlink="hlink" folHlink="folHlink"/>
    </a:extraClrScheme>
    <a:extraClrScheme>
      <a:clrScheme name="1_Default Design 7">
        <a:dk1>
          <a:srgbClr val="000000"/>
        </a:dk1>
        <a:lt1>
          <a:srgbClr val="FFFFFF"/>
        </a:lt1>
        <a:dk2>
          <a:srgbClr val="000000"/>
        </a:dk2>
        <a:lt2>
          <a:srgbClr val="CCCCCC"/>
        </a:lt2>
        <a:accent1>
          <a:srgbClr val="146644"/>
        </a:accent1>
        <a:accent2>
          <a:srgbClr val="804000"/>
        </a:accent2>
        <a:accent3>
          <a:srgbClr val="FFFFFF"/>
        </a:accent3>
        <a:accent4>
          <a:srgbClr val="000000"/>
        </a:accent4>
        <a:accent5>
          <a:srgbClr val="AAB8B0"/>
        </a:accent5>
        <a:accent6>
          <a:srgbClr val="733900"/>
        </a:accent6>
        <a:hlink>
          <a:srgbClr val="2F4C1F"/>
        </a:hlink>
        <a:folHlink>
          <a:srgbClr val="313559"/>
        </a:folHlink>
      </a:clrScheme>
      <a:clrMap bg1="lt1" tx1="dk1" bg2="lt2" tx2="dk2" accent1="accent1" accent2="accent2" accent3="accent3" accent4="accent4" accent5="accent5" accent6="accent6" hlink="hlink" folHlink="folHlink"/>
    </a:extraClrScheme>
    <a:extraClrScheme>
      <a:clrScheme name="1_Default Design 8">
        <a:dk1>
          <a:srgbClr val="000000"/>
        </a:dk1>
        <a:lt1>
          <a:srgbClr val="FFFFFF"/>
        </a:lt1>
        <a:dk2>
          <a:srgbClr val="000000"/>
        </a:dk2>
        <a:lt2>
          <a:srgbClr val="CCCCCC"/>
        </a:lt2>
        <a:accent1>
          <a:srgbClr val="2C516E"/>
        </a:accent1>
        <a:accent2>
          <a:srgbClr val="5F661F"/>
        </a:accent2>
        <a:accent3>
          <a:srgbClr val="FFFFFF"/>
        </a:accent3>
        <a:accent4>
          <a:srgbClr val="000000"/>
        </a:accent4>
        <a:accent5>
          <a:srgbClr val="ACB3BA"/>
        </a:accent5>
        <a:accent6>
          <a:srgbClr val="555C1B"/>
        </a:accent6>
        <a:hlink>
          <a:srgbClr val="593156"/>
        </a:hlink>
        <a:folHlink>
          <a:srgbClr val="8031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ind_1255_slide</Template>
  <TotalTime>492</TotalTime>
  <Words>485</Words>
  <Application>Microsoft Office PowerPoint</Application>
  <PresentationFormat>On-screen Show (4:3)</PresentationFormat>
  <Paragraphs>64</Paragraphs>
  <Slides>11</Slides>
  <Notes>0</Notes>
  <HiddenSlides>0</HiddenSlides>
  <MMClips>0</MMClips>
  <ScaleCrop>false</ScaleCrop>
  <HeadingPairs>
    <vt:vector size="4" baseType="variant">
      <vt:variant>
        <vt:lpstr>Theme</vt:lpstr>
      </vt:variant>
      <vt:variant>
        <vt:i4>2</vt:i4>
      </vt:variant>
      <vt:variant>
        <vt:lpstr>Slide Titles</vt:lpstr>
      </vt:variant>
      <vt:variant>
        <vt:i4>11</vt:i4>
      </vt:variant>
    </vt:vector>
  </HeadingPairs>
  <TitlesOfParts>
    <vt:vector size="13" baseType="lpstr">
      <vt:lpstr>ind_1255_slide</vt:lpstr>
      <vt:lpstr>1_Default Design</vt:lpstr>
      <vt:lpstr>Measuring Concentrations</vt:lpstr>
      <vt:lpstr>Qualitative</vt:lpstr>
      <vt:lpstr>Quantitative</vt:lpstr>
      <vt:lpstr>You want to make 2000g of 2.8% sugar solution.  How much sugar do you need?</vt:lpstr>
      <vt:lpstr>Parts Per Million (ppm)</vt:lpstr>
      <vt:lpstr>Parts Per Million (ppm)</vt:lpstr>
      <vt:lpstr>Problem 1</vt:lpstr>
      <vt:lpstr>Problem 2</vt:lpstr>
      <vt:lpstr>Problem 3</vt:lpstr>
      <vt:lpstr>Problem 3 (continued)</vt:lpstr>
      <vt:lpstr>Problem 3 (continued)</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Randy</dc:creator>
  <cp:lastModifiedBy>Randy</cp:lastModifiedBy>
  <cp:revision>69</cp:revision>
  <dcterms:created xsi:type="dcterms:W3CDTF">2011-01-18T23:42:28Z</dcterms:created>
  <dcterms:modified xsi:type="dcterms:W3CDTF">2011-01-23T02:03:25Z</dcterms:modified>
</cp:coreProperties>
</file>